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88" r:id="rId3"/>
    <p:sldId id="257" r:id="rId4"/>
    <p:sldId id="258" r:id="rId5"/>
    <p:sldId id="260" r:id="rId6"/>
    <p:sldId id="261" r:id="rId7"/>
    <p:sldId id="262" r:id="rId8"/>
    <p:sldId id="263" r:id="rId9"/>
    <p:sldId id="264" r:id="rId10"/>
    <p:sldId id="265" r:id="rId11"/>
    <p:sldId id="268" r:id="rId12"/>
    <p:sldId id="267" r:id="rId13"/>
    <p:sldId id="266" r:id="rId14"/>
    <p:sldId id="269" r:id="rId15"/>
    <p:sldId id="270" r:id="rId16"/>
    <p:sldId id="271" r:id="rId17"/>
    <p:sldId id="273" r:id="rId18"/>
    <p:sldId id="274" r:id="rId19"/>
    <p:sldId id="275" r:id="rId20"/>
    <p:sldId id="276" r:id="rId21"/>
    <p:sldId id="277" r:id="rId22"/>
    <p:sldId id="289" r:id="rId23"/>
    <p:sldId id="278" r:id="rId24"/>
    <p:sldId id="290" r:id="rId25"/>
    <p:sldId id="291" r:id="rId26"/>
    <p:sldId id="292" r:id="rId27"/>
    <p:sldId id="294" r:id="rId28"/>
    <p:sldId id="295" r:id="rId29"/>
    <p:sldId id="296" r:id="rId30"/>
    <p:sldId id="297" r:id="rId31"/>
    <p:sldId id="298" r:id="rId32"/>
    <p:sldId id="287" r:id="rId33"/>
    <p:sldId id="284" r:id="rId34"/>
    <p:sldId id="285" r:id="rId35"/>
    <p:sldId id="28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6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79" d="100"/>
          <a:sy n="79" d="100"/>
        </p:scale>
        <p:origin x="86"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TAVATH JAYANTH" userId="780fdcb8ff9dc95c" providerId="LiveId" clId="{0C3B553B-1218-4F91-80B5-1A12BFF0FE04}"/>
    <pc:docChg chg="undo custSel addSld delSld modSld sldOrd">
      <pc:chgData name="JATAVATH JAYANTH" userId="780fdcb8ff9dc95c" providerId="LiveId" clId="{0C3B553B-1218-4F91-80B5-1A12BFF0FE04}" dt="2024-06-13T18:47:31.623" v="453"/>
      <pc:docMkLst>
        <pc:docMk/>
      </pc:docMkLst>
      <pc:sldChg chg="modSp mod">
        <pc:chgData name="JATAVATH JAYANTH" userId="780fdcb8ff9dc95c" providerId="LiveId" clId="{0C3B553B-1218-4F91-80B5-1A12BFF0FE04}" dt="2024-06-13T18:11:42.979" v="265" actId="208"/>
        <pc:sldMkLst>
          <pc:docMk/>
          <pc:sldMk cId="156088504" sldId="257"/>
        </pc:sldMkLst>
        <pc:spChg chg="mod">
          <ac:chgData name="JATAVATH JAYANTH" userId="780fdcb8ff9dc95c" providerId="LiveId" clId="{0C3B553B-1218-4F91-80B5-1A12BFF0FE04}" dt="2024-06-13T18:11:10.933" v="264" actId="1037"/>
          <ac:spMkLst>
            <pc:docMk/>
            <pc:sldMk cId="156088504" sldId="257"/>
            <ac:spMk id="3" creationId="{54E4BB89-EA10-E4F7-A018-8617A3BC3E5E}"/>
          </ac:spMkLst>
        </pc:spChg>
        <pc:spChg chg="mod">
          <ac:chgData name="JATAVATH JAYANTH" userId="780fdcb8ff9dc95c" providerId="LiveId" clId="{0C3B553B-1218-4F91-80B5-1A12BFF0FE04}" dt="2024-06-13T18:11:10.933" v="264" actId="1037"/>
          <ac:spMkLst>
            <pc:docMk/>
            <pc:sldMk cId="156088504" sldId="257"/>
            <ac:spMk id="4" creationId="{541B58CF-BFE4-4D87-BBDF-7BF2D21B78EE}"/>
          </ac:spMkLst>
        </pc:spChg>
        <pc:spChg chg="mod">
          <ac:chgData name="JATAVATH JAYANTH" userId="780fdcb8ff9dc95c" providerId="LiveId" clId="{0C3B553B-1218-4F91-80B5-1A12BFF0FE04}" dt="2024-06-13T18:11:10.933" v="264" actId="1037"/>
          <ac:spMkLst>
            <pc:docMk/>
            <pc:sldMk cId="156088504" sldId="257"/>
            <ac:spMk id="5" creationId="{CEA501FD-BC70-37EA-C7F2-6154AF21BCD8}"/>
          </ac:spMkLst>
        </pc:spChg>
        <pc:spChg chg="mod">
          <ac:chgData name="JATAVATH JAYANTH" userId="780fdcb8ff9dc95c" providerId="LiveId" clId="{0C3B553B-1218-4F91-80B5-1A12BFF0FE04}" dt="2024-06-13T18:11:10.933" v="264" actId="1037"/>
          <ac:spMkLst>
            <pc:docMk/>
            <pc:sldMk cId="156088504" sldId="257"/>
            <ac:spMk id="7" creationId="{AE9CEC45-BFD4-D6DF-3F2A-9DF35E9090D1}"/>
          </ac:spMkLst>
        </pc:spChg>
        <pc:spChg chg="mod">
          <ac:chgData name="JATAVATH JAYANTH" userId="780fdcb8ff9dc95c" providerId="LiveId" clId="{0C3B553B-1218-4F91-80B5-1A12BFF0FE04}" dt="2024-06-13T18:11:10.933" v="264" actId="1037"/>
          <ac:spMkLst>
            <pc:docMk/>
            <pc:sldMk cId="156088504" sldId="257"/>
            <ac:spMk id="8" creationId="{A0BAD840-C666-FAFB-AA8E-00150E08F89E}"/>
          </ac:spMkLst>
        </pc:spChg>
        <pc:spChg chg="mod">
          <ac:chgData name="JATAVATH JAYANTH" userId="780fdcb8ff9dc95c" providerId="LiveId" clId="{0C3B553B-1218-4F91-80B5-1A12BFF0FE04}" dt="2024-06-13T18:11:10.933" v="264" actId="1037"/>
          <ac:spMkLst>
            <pc:docMk/>
            <pc:sldMk cId="156088504" sldId="257"/>
            <ac:spMk id="9" creationId="{C05B1568-56EC-4B06-F41B-AE245441CBE0}"/>
          </ac:spMkLst>
        </pc:spChg>
        <pc:spChg chg="mod">
          <ac:chgData name="JATAVATH JAYANTH" userId="780fdcb8ff9dc95c" providerId="LiveId" clId="{0C3B553B-1218-4F91-80B5-1A12BFF0FE04}" dt="2024-06-13T18:11:42.979" v="265" actId="208"/>
          <ac:spMkLst>
            <pc:docMk/>
            <pc:sldMk cId="156088504" sldId="257"/>
            <ac:spMk id="11" creationId="{A6E11AA2-98FC-9FF0-2F7A-2268706571D0}"/>
          </ac:spMkLst>
        </pc:spChg>
        <pc:grpChg chg="mod">
          <ac:chgData name="JATAVATH JAYANTH" userId="780fdcb8ff9dc95c" providerId="LiveId" clId="{0C3B553B-1218-4F91-80B5-1A12BFF0FE04}" dt="2024-06-13T18:11:10.933" v="264" actId="1037"/>
          <ac:grpSpMkLst>
            <pc:docMk/>
            <pc:sldMk cId="156088504" sldId="257"/>
            <ac:grpSpMk id="14" creationId="{C2F69BE5-D690-F506-6D00-E3FB09E34E17}"/>
          </ac:grpSpMkLst>
        </pc:grpChg>
        <pc:grpChg chg="mod">
          <ac:chgData name="JATAVATH JAYANTH" userId="780fdcb8ff9dc95c" providerId="LiveId" clId="{0C3B553B-1218-4F91-80B5-1A12BFF0FE04}" dt="2024-06-13T18:11:10.933" v="264" actId="1037"/>
          <ac:grpSpMkLst>
            <pc:docMk/>
            <pc:sldMk cId="156088504" sldId="257"/>
            <ac:grpSpMk id="17" creationId="{69EBB4A7-FFCE-D92C-709F-B0B66DBB6953}"/>
          </ac:grpSpMkLst>
        </pc:grpChg>
        <pc:grpChg chg="mod">
          <ac:chgData name="JATAVATH JAYANTH" userId="780fdcb8ff9dc95c" providerId="LiveId" clId="{0C3B553B-1218-4F91-80B5-1A12BFF0FE04}" dt="2024-06-13T18:11:10.933" v="264" actId="1037"/>
          <ac:grpSpMkLst>
            <pc:docMk/>
            <pc:sldMk cId="156088504" sldId="257"/>
            <ac:grpSpMk id="20" creationId="{CF69A2AC-EEF5-A96A-FB71-6F89E2CC44A3}"/>
          </ac:grpSpMkLst>
        </pc:grpChg>
        <pc:picChg chg="mod">
          <ac:chgData name="JATAVATH JAYANTH" userId="780fdcb8ff9dc95c" providerId="LiveId" clId="{0C3B553B-1218-4F91-80B5-1A12BFF0FE04}" dt="2024-06-13T18:11:10.933" v="264" actId="1037"/>
          <ac:picMkLst>
            <pc:docMk/>
            <pc:sldMk cId="156088504" sldId="257"/>
            <ac:picMk id="15" creationId="{B89192D0-5F88-8620-47BC-A4CC2C43B0C5}"/>
          </ac:picMkLst>
        </pc:picChg>
        <pc:picChg chg="mod">
          <ac:chgData name="JATAVATH JAYANTH" userId="780fdcb8ff9dc95c" providerId="LiveId" clId="{0C3B553B-1218-4F91-80B5-1A12BFF0FE04}" dt="2024-06-13T18:11:10.933" v="264" actId="1037"/>
          <ac:picMkLst>
            <pc:docMk/>
            <pc:sldMk cId="156088504" sldId="257"/>
            <ac:picMk id="16" creationId="{3448EC67-3545-D3C8-2C16-3E47BFAAD3EC}"/>
          </ac:picMkLst>
        </pc:picChg>
        <pc:picChg chg="mod">
          <ac:chgData name="JATAVATH JAYANTH" userId="780fdcb8ff9dc95c" providerId="LiveId" clId="{0C3B553B-1218-4F91-80B5-1A12BFF0FE04}" dt="2024-06-13T18:11:10.933" v="264" actId="1037"/>
          <ac:picMkLst>
            <pc:docMk/>
            <pc:sldMk cId="156088504" sldId="257"/>
            <ac:picMk id="18" creationId="{DC457459-4950-7D7D-1466-29A9EA2EA5D0}"/>
          </ac:picMkLst>
        </pc:picChg>
        <pc:picChg chg="mod">
          <ac:chgData name="JATAVATH JAYANTH" userId="780fdcb8ff9dc95c" providerId="LiveId" clId="{0C3B553B-1218-4F91-80B5-1A12BFF0FE04}" dt="2024-06-13T18:11:10.933" v="264" actId="1037"/>
          <ac:picMkLst>
            <pc:docMk/>
            <pc:sldMk cId="156088504" sldId="257"/>
            <ac:picMk id="19" creationId="{9E98B549-5142-951F-8FD3-1DD5E7DF4D30}"/>
          </ac:picMkLst>
        </pc:picChg>
        <pc:picChg chg="mod">
          <ac:chgData name="JATAVATH JAYANTH" userId="780fdcb8ff9dc95c" providerId="LiveId" clId="{0C3B553B-1218-4F91-80B5-1A12BFF0FE04}" dt="2024-06-13T18:11:10.933" v="264" actId="1037"/>
          <ac:picMkLst>
            <pc:docMk/>
            <pc:sldMk cId="156088504" sldId="257"/>
            <ac:picMk id="21" creationId="{55517BE2-34F4-E990-2B75-3A985EB17D06}"/>
          </ac:picMkLst>
        </pc:picChg>
        <pc:picChg chg="mod">
          <ac:chgData name="JATAVATH JAYANTH" userId="780fdcb8ff9dc95c" providerId="LiveId" clId="{0C3B553B-1218-4F91-80B5-1A12BFF0FE04}" dt="2024-06-13T18:11:10.933" v="264" actId="1037"/>
          <ac:picMkLst>
            <pc:docMk/>
            <pc:sldMk cId="156088504" sldId="257"/>
            <ac:picMk id="22" creationId="{50CE4ED4-F42D-D5E6-FB07-367C43B2BAA1}"/>
          </ac:picMkLst>
        </pc:picChg>
      </pc:sldChg>
      <pc:sldChg chg="modSp mod">
        <pc:chgData name="JATAVATH JAYANTH" userId="780fdcb8ff9dc95c" providerId="LiveId" clId="{0C3B553B-1218-4F91-80B5-1A12BFF0FE04}" dt="2024-06-13T18:45:05.580" v="436" actId="207"/>
        <pc:sldMkLst>
          <pc:docMk/>
          <pc:sldMk cId="3528759336" sldId="258"/>
        </pc:sldMkLst>
        <pc:spChg chg="mod">
          <ac:chgData name="JATAVATH JAYANTH" userId="780fdcb8ff9dc95c" providerId="LiveId" clId="{0C3B553B-1218-4F91-80B5-1A12BFF0FE04}" dt="2024-06-13T18:45:05.580" v="436" actId="207"/>
          <ac:spMkLst>
            <pc:docMk/>
            <pc:sldMk cId="3528759336" sldId="258"/>
            <ac:spMk id="7" creationId="{C1F580EC-BFE1-CE7F-C910-D42954C430BD}"/>
          </ac:spMkLst>
        </pc:spChg>
      </pc:sldChg>
      <pc:sldChg chg="addSp delSp modSp mod">
        <pc:chgData name="JATAVATH JAYANTH" userId="780fdcb8ff9dc95c" providerId="LiveId" clId="{0C3B553B-1218-4F91-80B5-1A12BFF0FE04}" dt="2024-06-13T18:29:32.746" v="425" actId="1076"/>
        <pc:sldMkLst>
          <pc:docMk/>
          <pc:sldMk cId="2415307471" sldId="271"/>
        </pc:sldMkLst>
        <pc:spChg chg="mod">
          <ac:chgData name="JATAVATH JAYANTH" userId="780fdcb8ff9dc95c" providerId="LiveId" clId="{0C3B553B-1218-4F91-80B5-1A12BFF0FE04}" dt="2024-06-13T18:29:32.746" v="425" actId="1076"/>
          <ac:spMkLst>
            <pc:docMk/>
            <pc:sldMk cId="2415307471" sldId="271"/>
            <ac:spMk id="6" creationId="{A6B0CE17-86B1-884E-A55B-1B7A37F458B2}"/>
          </ac:spMkLst>
        </pc:spChg>
        <pc:spChg chg="del mod">
          <ac:chgData name="JATAVATH JAYANTH" userId="780fdcb8ff9dc95c" providerId="LiveId" clId="{0C3B553B-1218-4F91-80B5-1A12BFF0FE04}" dt="2024-06-13T18:24:21.221" v="276"/>
          <ac:spMkLst>
            <pc:docMk/>
            <pc:sldMk cId="2415307471" sldId="271"/>
            <ac:spMk id="7" creationId="{B074B4EB-B3FD-611D-56C5-5D0A9662C426}"/>
          </ac:spMkLst>
        </pc:spChg>
        <pc:spChg chg="add mod">
          <ac:chgData name="JATAVATH JAYANTH" userId="780fdcb8ff9dc95c" providerId="LiveId" clId="{0C3B553B-1218-4F91-80B5-1A12BFF0FE04}" dt="2024-06-13T18:29:29.494" v="424" actId="1076"/>
          <ac:spMkLst>
            <pc:docMk/>
            <pc:sldMk cId="2415307471" sldId="271"/>
            <ac:spMk id="9" creationId="{BEB50D80-E406-A22F-242D-7B89B67A181A}"/>
          </ac:spMkLst>
        </pc:spChg>
        <pc:spChg chg="add mod">
          <ac:chgData name="JATAVATH JAYANTH" userId="780fdcb8ff9dc95c" providerId="LiveId" clId="{0C3B553B-1218-4F91-80B5-1A12BFF0FE04}" dt="2024-06-13T18:29:23.763" v="423" actId="1076"/>
          <ac:spMkLst>
            <pc:docMk/>
            <pc:sldMk cId="2415307471" sldId="271"/>
            <ac:spMk id="10" creationId="{6FE5961E-E75F-C00D-477C-4EAC52A177CB}"/>
          </ac:spMkLst>
        </pc:spChg>
      </pc:sldChg>
      <pc:sldChg chg="modSp mod">
        <pc:chgData name="JATAVATH JAYANTH" userId="780fdcb8ff9dc95c" providerId="LiveId" clId="{0C3B553B-1218-4F91-80B5-1A12BFF0FE04}" dt="2024-06-13T18:30:17.681" v="431" actId="1076"/>
        <pc:sldMkLst>
          <pc:docMk/>
          <pc:sldMk cId="525134119" sldId="273"/>
        </pc:sldMkLst>
        <pc:spChg chg="mod">
          <ac:chgData name="JATAVATH JAYANTH" userId="780fdcb8ff9dc95c" providerId="LiveId" clId="{0C3B553B-1218-4F91-80B5-1A12BFF0FE04}" dt="2024-06-13T18:30:08.934" v="429" actId="1076"/>
          <ac:spMkLst>
            <pc:docMk/>
            <pc:sldMk cId="525134119" sldId="273"/>
            <ac:spMk id="4" creationId="{E33152F9-A6DE-92AC-A7B8-6DB3593B6CB7}"/>
          </ac:spMkLst>
        </pc:spChg>
        <pc:spChg chg="mod">
          <ac:chgData name="JATAVATH JAYANTH" userId="780fdcb8ff9dc95c" providerId="LiveId" clId="{0C3B553B-1218-4F91-80B5-1A12BFF0FE04}" dt="2024-06-13T18:30:17.681" v="431" actId="1076"/>
          <ac:spMkLst>
            <pc:docMk/>
            <pc:sldMk cId="525134119" sldId="273"/>
            <ac:spMk id="6" creationId="{8AF060F2-6CB9-22E4-3291-264A97299A6B}"/>
          </ac:spMkLst>
        </pc:spChg>
        <pc:picChg chg="mod">
          <ac:chgData name="JATAVATH JAYANTH" userId="780fdcb8ff9dc95c" providerId="LiveId" clId="{0C3B553B-1218-4F91-80B5-1A12BFF0FE04}" dt="2024-06-13T18:30:13.160" v="430" actId="1076"/>
          <ac:picMkLst>
            <pc:docMk/>
            <pc:sldMk cId="525134119" sldId="273"/>
            <ac:picMk id="5" creationId="{D284081C-C3DD-C165-64F2-4E4BF96CACF7}"/>
          </ac:picMkLst>
        </pc:picChg>
      </pc:sldChg>
      <pc:sldChg chg="modSp">
        <pc:chgData name="JATAVATH JAYANTH" userId="780fdcb8ff9dc95c" providerId="LiveId" clId="{0C3B553B-1218-4F91-80B5-1A12BFF0FE04}" dt="2024-06-13T17:41:04.880" v="6" actId="14826"/>
        <pc:sldMkLst>
          <pc:docMk/>
          <pc:sldMk cId="3292281628" sldId="275"/>
        </pc:sldMkLst>
        <pc:picChg chg="mod">
          <ac:chgData name="JATAVATH JAYANTH" userId="780fdcb8ff9dc95c" providerId="LiveId" clId="{0C3B553B-1218-4F91-80B5-1A12BFF0FE04}" dt="2024-06-13T17:41:04.880" v="6" actId="14826"/>
          <ac:picMkLst>
            <pc:docMk/>
            <pc:sldMk cId="3292281628" sldId="275"/>
            <ac:picMk id="5" creationId="{D90D9F21-9B92-5C2A-2478-A6E9996EA3B1}"/>
          </ac:picMkLst>
        </pc:picChg>
      </pc:sldChg>
      <pc:sldChg chg="modSp mod">
        <pc:chgData name="JATAVATH JAYANTH" userId="780fdcb8ff9dc95c" providerId="LiveId" clId="{0C3B553B-1218-4F91-80B5-1A12BFF0FE04}" dt="2024-06-13T17:47:24.870" v="113" actId="122"/>
        <pc:sldMkLst>
          <pc:docMk/>
          <pc:sldMk cId="1961838323" sldId="278"/>
        </pc:sldMkLst>
        <pc:spChg chg="mod">
          <ac:chgData name="JATAVATH JAYANTH" userId="780fdcb8ff9dc95c" providerId="LiveId" clId="{0C3B553B-1218-4F91-80B5-1A12BFF0FE04}" dt="2024-06-13T17:47:24.870" v="113" actId="122"/>
          <ac:spMkLst>
            <pc:docMk/>
            <pc:sldMk cId="1961838323" sldId="278"/>
            <ac:spMk id="6" creationId="{6C36DF3D-E5B4-8DBD-7172-34FD7138E960}"/>
          </ac:spMkLst>
        </pc:spChg>
        <pc:picChg chg="mod">
          <ac:chgData name="JATAVATH JAYANTH" userId="780fdcb8ff9dc95c" providerId="LiveId" clId="{0C3B553B-1218-4F91-80B5-1A12BFF0FE04}" dt="2024-06-13T17:46:54.753" v="91" actId="14826"/>
          <ac:picMkLst>
            <pc:docMk/>
            <pc:sldMk cId="1961838323" sldId="278"/>
            <ac:picMk id="5" creationId="{A9011F2D-9ED0-E253-5C7C-FAC563115FFB}"/>
          </ac:picMkLst>
        </pc:picChg>
      </pc:sldChg>
      <pc:sldChg chg="del">
        <pc:chgData name="JATAVATH JAYANTH" userId="780fdcb8ff9dc95c" providerId="LiveId" clId="{0C3B553B-1218-4F91-80B5-1A12BFF0FE04}" dt="2024-06-13T17:44:07.977" v="70" actId="47"/>
        <pc:sldMkLst>
          <pc:docMk/>
          <pc:sldMk cId="4106067516" sldId="279"/>
        </pc:sldMkLst>
      </pc:sldChg>
      <pc:sldChg chg="del">
        <pc:chgData name="JATAVATH JAYANTH" userId="780fdcb8ff9dc95c" providerId="LiveId" clId="{0C3B553B-1218-4F91-80B5-1A12BFF0FE04}" dt="2024-06-13T17:44:09.802" v="71" actId="47"/>
        <pc:sldMkLst>
          <pc:docMk/>
          <pc:sldMk cId="2872525758" sldId="280"/>
        </pc:sldMkLst>
      </pc:sldChg>
      <pc:sldChg chg="del">
        <pc:chgData name="JATAVATH JAYANTH" userId="780fdcb8ff9dc95c" providerId="LiveId" clId="{0C3B553B-1218-4F91-80B5-1A12BFF0FE04}" dt="2024-06-13T17:44:12.549" v="72" actId="47"/>
        <pc:sldMkLst>
          <pc:docMk/>
          <pc:sldMk cId="3134655077" sldId="281"/>
        </pc:sldMkLst>
      </pc:sldChg>
      <pc:sldChg chg="delSp del mod">
        <pc:chgData name="JATAVATH JAYANTH" userId="780fdcb8ff9dc95c" providerId="LiveId" clId="{0C3B553B-1218-4F91-80B5-1A12BFF0FE04}" dt="2024-06-13T17:47:56.284" v="115" actId="47"/>
        <pc:sldMkLst>
          <pc:docMk/>
          <pc:sldMk cId="2013256113" sldId="282"/>
        </pc:sldMkLst>
        <pc:picChg chg="del">
          <ac:chgData name="JATAVATH JAYANTH" userId="780fdcb8ff9dc95c" providerId="LiveId" clId="{0C3B553B-1218-4F91-80B5-1A12BFF0FE04}" dt="2024-06-13T17:47:50.358" v="114" actId="478"/>
          <ac:picMkLst>
            <pc:docMk/>
            <pc:sldMk cId="2013256113" sldId="282"/>
            <ac:picMk id="5" creationId="{AEF716D3-DAF3-C227-114A-E10A9B7EEE9E}"/>
          </ac:picMkLst>
        </pc:picChg>
      </pc:sldChg>
      <pc:sldChg chg="addSp delSp modSp mod">
        <pc:chgData name="JATAVATH JAYANTH" userId="780fdcb8ff9dc95c" providerId="LiveId" clId="{0C3B553B-1218-4F91-80B5-1A12BFF0FE04}" dt="2024-06-13T18:47:31.623" v="453"/>
        <pc:sldMkLst>
          <pc:docMk/>
          <pc:sldMk cId="367517983" sldId="286"/>
        </pc:sldMkLst>
        <pc:picChg chg="add del mod">
          <ac:chgData name="JATAVATH JAYANTH" userId="780fdcb8ff9dc95c" providerId="LiveId" clId="{0C3B553B-1218-4F91-80B5-1A12BFF0FE04}" dt="2024-06-13T18:45:21.327" v="437" actId="478"/>
          <ac:picMkLst>
            <pc:docMk/>
            <pc:sldMk cId="367517983" sldId="286"/>
            <ac:picMk id="3" creationId="{F3E5365A-51DC-064F-133B-E0A07336467D}"/>
          </ac:picMkLst>
        </pc:picChg>
        <pc:picChg chg="add mod ord">
          <ac:chgData name="JATAVATH JAYANTH" userId="780fdcb8ff9dc95c" providerId="LiveId" clId="{0C3B553B-1218-4F91-80B5-1A12BFF0FE04}" dt="2024-06-13T18:47:31.623" v="453"/>
          <ac:picMkLst>
            <pc:docMk/>
            <pc:sldMk cId="367517983" sldId="286"/>
            <ac:picMk id="5" creationId="{FCB2BF63-23E3-7F5D-9F3F-4BE0542B5932}"/>
          </ac:picMkLst>
        </pc:picChg>
      </pc:sldChg>
      <pc:sldChg chg="addSp delSp modSp mod ord">
        <pc:chgData name="JATAVATH JAYANTH" userId="780fdcb8ff9dc95c" providerId="LiveId" clId="{0C3B553B-1218-4F91-80B5-1A12BFF0FE04}" dt="2024-06-13T17:40:45.388" v="5"/>
        <pc:sldMkLst>
          <pc:docMk/>
          <pc:sldMk cId="674642677" sldId="289"/>
        </pc:sldMkLst>
        <pc:spChg chg="add mod">
          <ac:chgData name="JATAVATH JAYANTH" userId="780fdcb8ff9dc95c" providerId="LiveId" clId="{0C3B553B-1218-4F91-80B5-1A12BFF0FE04}" dt="2024-06-13T17:40:45.388" v="5"/>
          <ac:spMkLst>
            <pc:docMk/>
            <pc:sldMk cId="674642677" sldId="289"/>
            <ac:spMk id="2" creationId="{81C6D787-B37B-4669-03E0-CAFD07235E2D}"/>
          </ac:spMkLst>
        </pc:spChg>
        <pc:spChg chg="del">
          <ac:chgData name="JATAVATH JAYANTH" userId="780fdcb8ff9dc95c" providerId="LiveId" clId="{0C3B553B-1218-4F91-80B5-1A12BFF0FE04}" dt="2024-06-13T17:40:36.338" v="4" actId="478"/>
          <ac:spMkLst>
            <pc:docMk/>
            <pc:sldMk cId="674642677" sldId="289"/>
            <ac:spMk id="6" creationId="{6C36DF3D-E5B4-8DBD-7172-34FD7138E960}"/>
          </ac:spMkLst>
        </pc:spChg>
        <pc:picChg chg="mod">
          <ac:chgData name="JATAVATH JAYANTH" userId="780fdcb8ff9dc95c" providerId="LiveId" clId="{0C3B553B-1218-4F91-80B5-1A12BFF0FE04}" dt="2024-06-13T17:40:10.587" v="1" actId="14826"/>
          <ac:picMkLst>
            <pc:docMk/>
            <pc:sldMk cId="674642677" sldId="289"/>
            <ac:picMk id="5" creationId="{A9011F2D-9ED0-E253-5C7C-FAC563115FFB}"/>
          </ac:picMkLst>
        </pc:picChg>
      </pc:sldChg>
      <pc:sldChg chg="modSp mod">
        <pc:chgData name="JATAVATH JAYANTH" userId="780fdcb8ff9dc95c" providerId="LiveId" clId="{0C3B553B-1218-4F91-80B5-1A12BFF0FE04}" dt="2024-06-13T17:42:10.520" v="25" actId="14826"/>
        <pc:sldMkLst>
          <pc:docMk/>
          <pc:sldMk cId="2325232160" sldId="290"/>
        </pc:sldMkLst>
        <pc:spChg chg="mod">
          <ac:chgData name="JATAVATH JAYANTH" userId="780fdcb8ff9dc95c" providerId="LiveId" clId="{0C3B553B-1218-4F91-80B5-1A12BFF0FE04}" dt="2024-06-13T17:41:50.080" v="24" actId="122"/>
          <ac:spMkLst>
            <pc:docMk/>
            <pc:sldMk cId="2325232160" sldId="290"/>
            <ac:spMk id="6" creationId="{6C36DF3D-E5B4-8DBD-7172-34FD7138E960}"/>
          </ac:spMkLst>
        </pc:spChg>
        <pc:picChg chg="mod">
          <ac:chgData name="JATAVATH JAYANTH" userId="780fdcb8ff9dc95c" providerId="LiveId" clId="{0C3B553B-1218-4F91-80B5-1A12BFF0FE04}" dt="2024-06-13T17:42:10.520" v="25" actId="14826"/>
          <ac:picMkLst>
            <pc:docMk/>
            <pc:sldMk cId="2325232160" sldId="290"/>
            <ac:picMk id="5" creationId="{A9011F2D-9ED0-E253-5C7C-FAC563115FFB}"/>
          </ac:picMkLst>
        </pc:picChg>
      </pc:sldChg>
      <pc:sldChg chg="modSp mod">
        <pc:chgData name="JATAVATH JAYANTH" userId="780fdcb8ff9dc95c" providerId="LiveId" clId="{0C3B553B-1218-4F91-80B5-1A12BFF0FE04}" dt="2024-06-13T17:43:02.782" v="49" actId="14826"/>
        <pc:sldMkLst>
          <pc:docMk/>
          <pc:sldMk cId="3299281183" sldId="291"/>
        </pc:sldMkLst>
        <pc:spChg chg="mod">
          <ac:chgData name="JATAVATH JAYANTH" userId="780fdcb8ff9dc95c" providerId="LiveId" clId="{0C3B553B-1218-4F91-80B5-1A12BFF0FE04}" dt="2024-06-13T17:42:49.087" v="48" actId="122"/>
          <ac:spMkLst>
            <pc:docMk/>
            <pc:sldMk cId="3299281183" sldId="291"/>
            <ac:spMk id="6" creationId="{6C36DF3D-E5B4-8DBD-7172-34FD7138E960}"/>
          </ac:spMkLst>
        </pc:spChg>
        <pc:picChg chg="mod">
          <ac:chgData name="JATAVATH JAYANTH" userId="780fdcb8ff9dc95c" providerId="LiveId" clId="{0C3B553B-1218-4F91-80B5-1A12BFF0FE04}" dt="2024-06-13T17:43:02.782" v="49" actId="14826"/>
          <ac:picMkLst>
            <pc:docMk/>
            <pc:sldMk cId="3299281183" sldId="291"/>
            <ac:picMk id="5" creationId="{A9011F2D-9ED0-E253-5C7C-FAC563115FFB}"/>
          </ac:picMkLst>
        </pc:picChg>
      </pc:sldChg>
      <pc:sldChg chg="modSp add mod">
        <pc:chgData name="JATAVATH JAYANTH" userId="780fdcb8ff9dc95c" providerId="LiveId" clId="{0C3B553B-1218-4F91-80B5-1A12BFF0FE04}" dt="2024-06-13T17:44:03.257" v="69" actId="20577"/>
        <pc:sldMkLst>
          <pc:docMk/>
          <pc:sldMk cId="1500312537" sldId="292"/>
        </pc:sldMkLst>
        <pc:spChg chg="mod">
          <ac:chgData name="JATAVATH JAYANTH" userId="780fdcb8ff9dc95c" providerId="LiveId" clId="{0C3B553B-1218-4F91-80B5-1A12BFF0FE04}" dt="2024-06-13T17:44:03.257" v="69" actId="20577"/>
          <ac:spMkLst>
            <pc:docMk/>
            <pc:sldMk cId="1500312537" sldId="292"/>
            <ac:spMk id="6" creationId="{6C36DF3D-E5B4-8DBD-7172-34FD7138E960}"/>
          </ac:spMkLst>
        </pc:spChg>
        <pc:picChg chg="mod">
          <ac:chgData name="JATAVATH JAYANTH" userId="780fdcb8ff9dc95c" providerId="LiveId" clId="{0C3B553B-1218-4F91-80B5-1A12BFF0FE04}" dt="2024-06-13T17:43:51.637" v="51" actId="14826"/>
          <ac:picMkLst>
            <pc:docMk/>
            <pc:sldMk cId="1500312537" sldId="292"/>
            <ac:picMk id="5" creationId="{A9011F2D-9ED0-E253-5C7C-FAC563115FFB}"/>
          </ac:picMkLst>
        </pc:picChg>
      </pc:sldChg>
      <pc:sldChg chg="modSp add del mod">
        <pc:chgData name="JATAVATH JAYANTH" userId="780fdcb8ff9dc95c" providerId="LiveId" clId="{0C3B553B-1218-4F91-80B5-1A12BFF0FE04}" dt="2024-06-13T18:38:18.440" v="432" actId="47"/>
        <pc:sldMkLst>
          <pc:docMk/>
          <pc:sldMk cId="246984452" sldId="293"/>
        </pc:sldMkLst>
        <pc:spChg chg="mod">
          <ac:chgData name="JATAVATH JAYANTH" userId="780fdcb8ff9dc95c" providerId="LiveId" clId="{0C3B553B-1218-4F91-80B5-1A12BFF0FE04}" dt="2024-06-13T17:44:51.700" v="88" actId="20577"/>
          <ac:spMkLst>
            <pc:docMk/>
            <pc:sldMk cId="246984452" sldId="293"/>
            <ac:spMk id="6" creationId="{6C36DF3D-E5B4-8DBD-7172-34FD7138E960}"/>
          </ac:spMkLst>
        </pc:spChg>
        <pc:picChg chg="mod">
          <ac:chgData name="JATAVATH JAYANTH" userId="780fdcb8ff9dc95c" providerId="LiveId" clId="{0C3B553B-1218-4F91-80B5-1A12BFF0FE04}" dt="2024-06-13T17:45:06.571" v="89" actId="14826"/>
          <ac:picMkLst>
            <pc:docMk/>
            <pc:sldMk cId="246984452" sldId="293"/>
            <ac:picMk id="5" creationId="{A9011F2D-9ED0-E253-5C7C-FAC563115FFB}"/>
          </ac:picMkLst>
        </pc:picChg>
      </pc:sldChg>
      <pc:sldChg chg="add">
        <pc:chgData name="JATAVATH JAYANTH" userId="780fdcb8ff9dc95c" providerId="LiveId" clId="{0C3B553B-1218-4F91-80B5-1A12BFF0FE04}" dt="2024-06-13T17:46:08.131" v="90" actId="2890"/>
        <pc:sldMkLst>
          <pc:docMk/>
          <pc:sldMk cId="3325266883" sldId="294"/>
        </pc:sldMkLst>
      </pc:sldChg>
      <pc:sldChg chg="modSp add mod">
        <pc:chgData name="JATAVATH JAYANTH" userId="780fdcb8ff9dc95c" providerId="LiveId" clId="{0C3B553B-1218-4F91-80B5-1A12BFF0FE04}" dt="2024-06-13T17:53:24.184" v="160" actId="20577"/>
        <pc:sldMkLst>
          <pc:docMk/>
          <pc:sldMk cId="2891029813" sldId="295"/>
        </pc:sldMkLst>
        <pc:spChg chg="mod">
          <ac:chgData name="JATAVATH JAYANTH" userId="780fdcb8ff9dc95c" providerId="LiveId" clId="{0C3B553B-1218-4F91-80B5-1A12BFF0FE04}" dt="2024-06-13T17:53:24.184" v="160" actId="20577"/>
          <ac:spMkLst>
            <pc:docMk/>
            <pc:sldMk cId="2891029813" sldId="295"/>
            <ac:spMk id="6" creationId="{6C36DF3D-E5B4-8DBD-7172-34FD7138E960}"/>
          </ac:spMkLst>
        </pc:spChg>
        <pc:picChg chg="mod">
          <ac:chgData name="JATAVATH JAYANTH" userId="780fdcb8ff9dc95c" providerId="LiveId" clId="{0C3B553B-1218-4F91-80B5-1A12BFF0FE04}" dt="2024-06-13T17:51:31.804" v="117" actId="14826"/>
          <ac:picMkLst>
            <pc:docMk/>
            <pc:sldMk cId="2891029813" sldId="295"/>
            <ac:picMk id="5" creationId="{A9011F2D-9ED0-E253-5C7C-FAC563115FFB}"/>
          </ac:picMkLst>
        </pc:picChg>
      </pc:sldChg>
      <pc:sldChg chg="modSp add mod">
        <pc:chgData name="JATAVATH JAYANTH" userId="780fdcb8ff9dc95c" providerId="LiveId" clId="{0C3B553B-1218-4F91-80B5-1A12BFF0FE04}" dt="2024-06-13T17:53:45.218" v="191" actId="20577"/>
        <pc:sldMkLst>
          <pc:docMk/>
          <pc:sldMk cId="2846091481" sldId="296"/>
        </pc:sldMkLst>
        <pc:spChg chg="mod">
          <ac:chgData name="JATAVATH JAYANTH" userId="780fdcb8ff9dc95c" providerId="LiveId" clId="{0C3B553B-1218-4F91-80B5-1A12BFF0FE04}" dt="2024-06-13T17:53:45.218" v="191" actId="20577"/>
          <ac:spMkLst>
            <pc:docMk/>
            <pc:sldMk cId="2846091481" sldId="296"/>
            <ac:spMk id="6" creationId="{6C36DF3D-E5B4-8DBD-7172-34FD7138E960}"/>
          </ac:spMkLst>
        </pc:spChg>
        <pc:picChg chg="mod">
          <ac:chgData name="JATAVATH JAYANTH" userId="780fdcb8ff9dc95c" providerId="LiveId" clId="{0C3B553B-1218-4F91-80B5-1A12BFF0FE04}" dt="2024-06-13T17:51:59.426" v="119" actId="14826"/>
          <ac:picMkLst>
            <pc:docMk/>
            <pc:sldMk cId="2846091481" sldId="296"/>
            <ac:picMk id="5" creationId="{A9011F2D-9ED0-E253-5C7C-FAC563115FFB}"/>
          </ac:picMkLst>
        </pc:picChg>
      </pc:sldChg>
      <pc:sldChg chg="modSp add mod">
        <pc:chgData name="JATAVATH JAYANTH" userId="780fdcb8ff9dc95c" providerId="LiveId" clId="{0C3B553B-1218-4F91-80B5-1A12BFF0FE04}" dt="2024-06-13T17:54:19.486" v="228" actId="20577"/>
        <pc:sldMkLst>
          <pc:docMk/>
          <pc:sldMk cId="3092803546" sldId="297"/>
        </pc:sldMkLst>
        <pc:spChg chg="mod">
          <ac:chgData name="JATAVATH JAYANTH" userId="780fdcb8ff9dc95c" providerId="LiveId" clId="{0C3B553B-1218-4F91-80B5-1A12BFF0FE04}" dt="2024-06-13T17:54:19.486" v="228" actId="20577"/>
          <ac:spMkLst>
            <pc:docMk/>
            <pc:sldMk cId="3092803546" sldId="297"/>
            <ac:spMk id="6" creationId="{6C36DF3D-E5B4-8DBD-7172-34FD7138E960}"/>
          </ac:spMkLst>
        </pc:spChg>
        <pc:picChg chg="mod">
          <ac:chgData name="JATAVATH JAYANTH" userId="780fdcb8ff9dc95c" providerId="LiveId" clId="{0C3B553B-1218-4F91-80B5-1A12BFF0FE04}" dt="2024-06-13T17:52:33.397" v="121" actId="14826"/>
          <ac:picMkLst>
            <pc:docMk/>
            <pc:sldMk cId="3092803546" sldId="297"/>
            <ac:picMk id="5" creationId="{A9011F2D-9ED0-E253-5C7C-FAC563115FFB}"/>
          </ac:picMkLst>
        </pc:picChg>
      </pc:sldChg>
      <pc:sldChg chg="modSp add mod">
        <pc:chgData name="JATAVATH JAYANTH" userId="780fdcb8ff9dc95c" providerId="LiveId" clId="{0C3B553B-1218-4F91-80B5-1A12BFF0FE04}" dt="2024-06-13T17:54:50.904" v="253" actId="20577"/>
        <pc:sldMkLst>
          <pc:docMk/>
          <pc:sldMk cId="734950929" sldId="298"/>
        </pc:sldMkLst>
        <pc:spChg chg="mod">
          <ac:chgData name="JATAVATH JAYANTH" userId="780fdcb8ff9dc95c" providerId="LiveId" clId="{0C3B553B-1218-4F91-80B5-1A12BFF0FE04}" dt="2024-06-13T17:54:50.904" v="253" actId="20577"/>
          <ac:spMkLst>
            <pc:docMk/>
            <pc:sldMk cId="734950929" sldId="298"/>
            <ac:spMk id="6" creationId="{6C36DF3D-E5B4-8DBD-7172-34FD7138E960}"/>
          </ac:spMkLst>
        </pc:spChg>
        <pc:picChg chg="mod">
          <ac:chgData name="JATAVATH JAYANTH" userId="780fdcb8ff9dc95c" providerId="LiveId" clId="{0C3B553B-1218-4F91-80B5-1A12BFF0FE04}" dt="2024-06-13T17:52:53.028" v="123" actId="14826"/>
          <ac:picMkLst>
            <pc:docMk/>
            <pc:sldMk cId="734950929" sldId="298"/>
            <ac:picMk id="5" creationId="{A9011F2D-9ED0-E253-5C7C-FAC563115FFB}"/>
          </ac:picMkLst>
        </pc:pic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29.jpeg"/></Relationships>
</file>

<file path=ppt/diagrams/_rels/data2.xml.rels><?xml version="1.0" encoding="UTF-8" standalone="yes"?>
<Relationships xmlns="http://schemas.openxmlformats.org/package/2006/relationships"><Relationship Id="rId1" Type="http://schemas.openxmlformats.org/officeDocument/2006/relationships/image" Target="../media/image29.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29.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29.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462AAF-3562-47DD-83B0-93B9466E7410}" type="doc">
      <dgm:prSet loTypeId="urn:microsoft.com/office/officeart/2005/8/layout/process2" loCatId="process" qsTypeId="urn:microsoft.com/office/officeart/2005/8/quickstyle/simple5" qsCatId="simple" csTypeId="urn:microsoft.com/office/officeart/2005/8/colors/accent1_2" csCatId="accent1" phldr="1"/>
      <dgm:spPr/>
      <dgm:t>
        <a:bodyPr/>
        <a:lstStyle/>
        <a:p>
          <a:endParaRPr lang="en-IN"/>
        </a:p>
      </dgm:t>
    </dgm:pt>
    <dgm:pt modelId="{68EBDB31-A361-4395-A010-2789B3A97A2E}">
      <dgm:prSet/>
      <dgm:spPr>
        <a:blipFill rotWithShape="0">
          <a:blip xmlns:r="http://schemas.openxmlformats.org/officeDocument/2006/relationships" r:embed="rId1"/>
          <a:tile tx="0" ty="0" sx="100000" sy="100000" flip="none" algn="tl"/>
        </a:blipFill>
      </dgm:spPr>
      <dgm:t>
        <a:bodyPr/>
        <a:lstStyle/>
        <a:p>
          <a:r>
            <a:rPr lang="en-US">
              <a:solidFill>
                <a:schemeClr val="tx1"/>
              </a:solidFill>
              <a:latin typeface="Times New Roman" panose="02020603050405020304" pitchFamily="18" charset="0"/>
              <a:cs typeface="Times New Roman" panose="02020603050405020304" pitchFamily="18" charset="0"/>
            </a:rPr>
            <a:t>Start</a:t>
          </a:r>
          <a:endParaRPr lang="en-IN">
            <a:solidFill>
              <a:schemeClr val="tx1"/>
            </a:solidFill>
            <a:latin typeface="Times New Roman" panose="02020603050405020304" pitchFamily="18" charset="0"/>
            <a:cs typeface="Times New Roman" panose="02020603050405020304" pitchFamily="18" charset="0"/>
          </a:endParaRPr>
        </a:p>
      </dgm:t>
    </dgm:pt>
    <dgm:pt modelId="{2B4C7BCE-1B5D-4855-BA4D-BD31F97C54B0}" type="parTrans" cxnId="{30B3BF36-0997-4D8A-9019-F16D9023D60A}">
      <dgm:prSet/>
      <dgm:spPr/>
      <dgm:t>
        <a:bodyPr/>
        <a:lstStyle/>
        <a:p>
          <a:endParaRPr lang="en-IN"/>
        </a:p>
      </dgm:t>
    </dgm:pt>
    <dgm:pt modelId="{CFCA6D08-D24F-4393-AE5D-2F6A37C56111}" type="sibTrans" cxnId="{30B3BF36-0997-4D8A-9019-F16D9023D60A}">
      <dgm:prSet/>
      <dgm:spPr>
        <a:blipFill rotWithShape="0">
          <a:blip xmlns:r="http://schemas.openxmlformats.org/officeDocument/2006/relationships" r:embed="rId1"/>
          <a:tile tx="0" ty="0" sx="100000" sy="100000" flip="none" algn="tl"/>
        </a:blipFill>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56112F36-0F40-42FA-A859-5061EB35AB0D}">
      <dgm:prSet/>
      <dgm:spPr>
        <a:blipFill rotWithShape="0">
          <a:blip xmlns:r="http://schemas.openxmlformats.org/officeDocument/2006/relationships" r:embed="rId1"/>
          <a:tile tx="0" ty="0" sx="100000" sy="100000" flip="none" algn="tl"/>
        </a:blipFill>
      </dgm:spPr>
      <dgm:t>
        <a:bodyPr/>
        <a:lstStyle/>
        <a:p>
          <a:r>
            <a:rPr lang="en-US">
              <a:solidFill>
                <a:schemeClr val="tx1"/>
              </a:solidFill>
              <a:latin typeface="Times New Roman" panose="02020603050405020304" pitchFamily="18" charset="0"/>
              <a:cs typeface="Times New Roman" panose="02020603050405020304" pitchFamily="18" charset="0"/>
            </a:rPr>
            <a:t>Connect wallet</a:t>
          </a:r>
          <a:endParaRPr lang="en-IN">
            <a:solidFill>
              <a:schemeClr val="tx1"/>
            </a:solidFill>
            <a:latin typeface="Times New Roman" panose="02020603050405020304" pitchFamily="18" charset="0"/>
            <a:cs typeface="Times New Roman" panose="02020603050405020304" pitchFamily="18" charset="0"/>
          </a:endParaRPr>
        </a:p>
      </dgm:t>
    </dgm:pt>
    <dgm:pt modelId="{EE224CAE-4138-4BB9-93C4-1AA24529D21A}" type="parTrans" cxnId="{F07062CE-6337-4D0E-B607-DA3FD768350F}">
      <dgm:prSet/>
      <dgm:spPr/>
      <dgm:t>
        <a:bodyPr/>
        <a:lstStyle/>
        <a:p>
          <a:endParaRPr lang="en-IN"/>
        </a:p>
      </dgm:t>
    </dgm:pt>
    <dgm:pt modelId="{350A1A5E-6924-43CE-8F39-BFC9D7C8724A}" type="sibTrans" cxnId="{F07062CE-6337-4D0E-B607-DA3FD768350F}">
      <dgm:prSet/>
      <dgm:spPr>
        <a:blipFill rotWithShape="0">
          <a:blip xmlns:r="http://schemas.openxmlformats.org/officeDocument/2006/relationships" r:embed="rId1"/>
          <a:tile tx="0" ty="0" sx="100000" sy="100000" flip="none" algn="tl"/>
        </a:blipFill>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BC2D5302-0DD2-425D-8023-CA665D417E67}">
      <dgm:prSet/>
      <dgm:spPr>
        <a:blipFill rotWithShape="0">
          <a:blip xmlns:r="http://schemas.openxmlformats.org/officeDocument/2006/relationships" r:embed="rId1"/>
          <a:tile tx="0" ty="0" sx="100000" sy="100000" flip="none" algn="tl"/>
        </a:blipFill>
      </dgm:spPr>
      <dgm:t>
        <a:bodyPr/>
        <a:lstStyle/>
        <a:p>
          <a:r>
            <a:rPr lang="en-US">
              <a:solidFill>
                <a:schemeClr val="tx1"/>
              </a:solidFill>
              <a:latin typeface="Times New Roman" panose="02020603050405020304" pitchFamily="18" charset="0"/>
              <a:cs typeface="Times New Roman" panose="02020603050405020304" pitchFamily="18" charset="0"/>
            </a:rPr>
            <a:t>Get List of Campaigns</a:t>
          </a:r>
          <a:endParaRPr lang="en-IN">
            <a:solidFill>
              <a:schemeClr val="tx1"/>
            </a:solidFill>
            <a:latin typeface="Times New Roman" panose="02020603050405020304" pitchFamily="18" charset="0"/>
            <a:cs typeface="Times New Roman" panose="02020603050405020304" pitchFamily="18" charset="0"/>
          </a:endParaRPr>
        </a:p>
      </dgm:t>
    </dgm:pt>
    <dgm:pt modelId="{50B6F715-0726-4F05-801D-DD8E3142CABD}" type="parTrans" cxnId="{F75F301A-5890-4CC4-AA2A-E89C5052F0DE}">
      <dgm:prSet/>
      <dgm:spPr/>
      <dgm:t>
        <a:bodyPr/>
        <a:lstStyle/>
        <a:p>
          <a:endParaRPr lang="en-IN"/>
        </a:p>
      </dgm:t>
    </dgm:pt>
    <dgm:pt modelId="{B5D9A50D-FB53-43E8-BA1D-0F35D0304356}" type="sibTrans" cxnId="{F75F301A-5890-4CC4-AA2A-E89C5052F0DE}">
      <dgm:prSet/>
      <dgm:spPr>
        <a:blipFill rotWithShape="0">
          <a:blip xmlns:r="http://schemas.openxmlformats.org/officeDocument/2006/relationships" r:embed="rId1"/>
          <a:tile tx="0" ty="0" sx="100000" sy="100000" flip="none" algn="tl"/>
        </a:blipFill>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0E412D9F-B3C8-4A28-B512-B8EACCC4A214}">
      <dgm:prSet/>
      <dgm:spPr>
        <a:blipFill rotWithShape="0">
          <a:blip xmlns:r="http://schemas.openxmlformats.org/officeDocument/2006/relationships" r:embed="rId1"/>
          <a:tile tx="0" ty="0" sx="100000" sy="100000" flip="none" algn="tl"/>
        </a:blipFill>
      </dgm:spPr>
      <dgm:t>
        <a:bodyPr/>
        <a:lstStyle/>
        <a:p>
          <a:r>
            <a:rPr lang="en-US" dirty="0">
              <a:solidFill>
                <a:schemeClr val="tx1"/>
              </a:solidFill>
              <a:latin typeface="Times New Roman" panose="02020603050405020304" pitchFamily="18" charset="0"/>
              <a:cs typeface="Times New Roman" panose="02020603050405020304" pitchFamily="18" charset="0"/>
            </a:rPr>
            <a:t>Get Campaign Information</a:t>
          </a:r>
          <a:endParaRPr lang="en-IN" dirty="0">
            <a:solidFill>
              <a:schemeClr val="tx1"/>
            </a:solidFill>
            <a:latin typeface="Times New Roman" panose="02020603050405020304" pitchFamily="18" charset="0"/>
            <a:cs typeface="Times New Roman" panose="02020603050405020304" pitchFamily="18" charset="0"/>
          </a:endParaRPr>
        </a:p>
      </dgm:t>
    </dgm:pt>
    <dgm:pt modelId="{FF45BB31-A46B-4E72-9E26-875C1C792A57}" type="parTrans" cxnId="{3C7EE45A-E815-4AB8-AA88-05F27A08F220}">
      <dgm:prSet/>
      <dgm:spPr/>
      <dgm:t>
        <a:bodyPr/>
        <a:lstStyle/>
        <a:p>
          <a:endParaRPr lang="en-IN"/>
        </a:p>
      </dgm:t>
    </dgm:pt>
    <dgm:pt modelId="{6587131E-ED31-4930-97ED-A43D3BB139A4}" type="sibTrans" cxnId="{3C7EE45A-E815-4AB8-AA88-05F27A08F220}">
      <dgm:prSet/>
      <dgm:spPr>
        <a:blipFill rotWithShape="0">
          <a:blip xmlns:r="http://schemas.openxmlformats.org/officeDocument/2006/relationships" r:embed="rId1"/>
          <a:tile tx="0" ty="0" sx="100000" sy="100000" flip="none" algn="tl"/>
        </a:blipFill>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7872F33F-F604-4468-BB78-7FBCB32EEE0A}">
      <dgm:prSet/>
      <dgm:spPr>
        <a:blipFill rotWithShape="0">
          <a:blip xmlns:r="http://schemas.openxmlformats.org/officeDocument/2006/relationships" r:embed="rId1"/>
          <a:tile tx="0" ty="0" sx="100000" sy="100000" flip="none" algn="tl"/>
        </a:blipFill>
      </dgm:spPr>
      <dgm:t>
        <a:bodyPr/>
        <a:lstStyle/>
        <a:p>
          <a:r>
            <a:rPr lang="en-US">
              <a:solidFill>
                <a:schemeClr val="tx1"/>
              </a:solidFill>
              <a:latin typeface="Times New Roman" panose="02020603050405020304" pitchFamily="18" charset="0"/>
              <a:cs typeface="Times New Roman" panose="02020603050405020304" pitchFamily="18" charset="0"/>
            </a:rPr>
            <a:t>Get Contract Balance</a:t>
          </a:r>
          <a:endParaRPr lang="en-IN">
            <a:solidFill>
              <a:schemeClr val="tx1"/>
            </a:solidFill>
            <a:latin typeface="Times New Roman" panose="02020603050405020304" pitchFamily="18" charset="0"/>
            <a:cs typeface="Times New Roman" panose="02020603050405020304" pitchFamily="18" charset="0"/>
          </a:endParaRPr>
        </a:p>
      </dgm:t>
    </dgm:pt>
    <dgm:pt modelId="{6419B413-7B04-43F8-9ADE-45C6359CB6C2}" type="parTrans" cxnId="{2F69C8E1-C941-420D-B4CD-EA5AF3AF9DA6}">
      <dgm:prSet/>
      <dgm:spPr/>
      <dgm:t>
        <a:bodyPr/>
        <a:lstStyle/>
        <a:p>
          <a:endParaRPr lang="en-IN"/>
        </a:p>
      </dgm:t>
    </dgm:pt>
    <dgm:pt modelId="{E9A673B1-90B6-4283-9984-B97E094542CE}" type="sibTrans" cxnId="{2F69C8E1-C941-420D-B4CD-EA5AF3AF9DA6}">
      <dgm:prSet/>
      <dgm:spPr>
        <a:blipFill rotWithShape="0">
          <a:blip xmlns:r="http://schemas.openxmlformats.org/officeDocument/2006/relationships" r:embed="rId1"/>
          <a:tile tx="0" ty="0" sx="100000" sy="100000" flip="none" algn="tl"/>
        </a:blipFill>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3AB7B778-0325-4C03-A439-68BB96D9A02E}">
      <dgm:prSet/>
      <dgm:spPr>
        <a:blipFill rotWithShape="0">
          <a:blip xmlns:r="http://schemas.openxmlformats.org/officeDocument/2006/relationships" r:embed="rId1"/>
          <a:tile tx="0" ty="0" sx="100000" sy="100000" flip="none" algn="tl"/>
        </a:blipFill>
      </dgm:spPr>
      <dgm:t>
        <a:bodyPr/>
        <a:lstStyle/>
        <a:p>
          <a:r>
            <a:rPr lang="en-US">
              <a:solidFill>
                <a:schemeClr val="tx1"/>
              </a:solidFill>
              <a:latin typeface="Times New Roman" panose="02020603050405020304" pitchFamily="18" charset="0"/>
              <a:cs typeface="Times New Roman" panose="02020603050405020304" pitchFamily="18" charset="0"/>
            </a:rPr>
            <a:t>Get User Donation per Campaign</a:t>
          </a:r>
          <a:endParaRPr lang="en-IN">
            <a:solidFill>
              <a:schemeClr val="tx1"/>
            </a:solidFill>
            <a:latin typeface="Times New Roman" panose="02020603050405020304" pitchFamily="18" charset="0"/>
            <a:cs typeface="Times New Roman" panose="02020603050405020304" pitchFamily="18" charset="0"/>
          </a:endParaRPr>
        </a:p>
      </dgm:t>
    </dgm:pt>
    <dgm:pt modelId="{9BE7903B-92AF-4AA1-89B3-D5E5F2F5D092}" type="parTrans" cxnId="{954A6E0E-CD0C-4FDB-8217-499B92B83506}">
      <dgm:prSet/>
      <dgm:spPr/>
      <dgm:t>
        <a:bodyPr/>
        <a:lstStyle/>
        <a:p>
          <a:endParaRPr lang="en-IN"/>
        </a:p>
      </dgm:t>
    </dgm:pt>
    <dgm:pt modelId="{716629F0-583B-4C57-892E-4220AF519E59}" type="sibTrans" cxnId="{954A6E0E-CD0C-4FDB-8217-499B92B83506}">
      <dgm:prSet/>
      <dgm:spPr>
        <a:blipFill rotWithShape="0">
          <a:blip xmlns:r="http://schemas.openxmlformats.org/officeDocument/2006/relationships" r:embed="rId1"/>
          <a:tile tx="0" ty="0" sx="100000" sy="100000" flip="none" algn="tl"/>
        </a:blipFill>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0997305C-CC81-4D1B-B956-59A10535FAF5}">
      <dgm:prSet/>
      <dgm:spPr>
        <a:blipFill rotWithShape="0">
          <a:blip xmlns:r="http://schemas.openxmlformats.org/officeDocument/2006/relationships" r:embed="rId1"/>
          <a:tile tx="0" ty="0" sx="100000" sy="100000" flip="none" algn="tl"/>
        </a:blipFill>
      </dgm:spPr>
      <dgm:t>
        <a:bodyPr/>
        <a:lstStyle/>
        <a:p>
          <a:r>
            <a:rPr lang="en-US">
              <a:solidFill>
                <a:schemeClr val="tx1"/>
              </a:solidFill>
              <a:latin typeface="Times New Roman" panose="02020603050405020304" pitchFamily="18" charset="0"/>
              <a:cs typeface="Times New Roman" panose="02020603050405020304" pitchFamily="18" charset="0"/>
            </a:rPr>
            <a:t>Get List of Donations per Campaign</a:t>
          </a:r>
          <a:endParaRPr lang="en-IN">
            <a:solidFill>
              <a:schemeClr val="tx1"/>
            </a:solidFill>
            <a:latin typeface="Times New Roman" panose="02020603050405020304" pitchFamily="18" charset="0"/>
            <a:cs typeface="Times New Roman" panose="02020603050405020304" pitchFamily="18" charset="0"/>
          </a:endParaRPr>
        </a:p>
      </dgm:t>
    </dgm:pt>
    <dgm:pt modelId="{DFA2F1BA-87EE-467B-A48F-01DEE479EEB9}" type="parTrans" cxnId="{3345E7D8-F78D-4EA6-85E8-7D59012DA256}">
      <dgm:prSet/>
      <dgm:spPr/>
      <dgm:t>
        <a:bodyPr/>
        <a:lstStyle/>
        <a:p>
          <a:endParaRPr lang="en-IN"/>
        </a:p>
      </dgm:t>
    </dgm:pt>
    <dgm:pt modelId="{89D73A69-39E2-4CDD-A684-D38D0ABBD350}" type="sibTrans" cxnId="{3345E7D8-F78D-4EA6-85E8-7D59012DA256}">
      <dgm:prSet/>
      <dgm:spPr>
        <a:blipFill rotWithShape="0">
          <a:blip xmlns:r="http://schemas.openxmlformats.org/officeDocument/2006/relationships" r:embed="rId1"/>
          <a:tile tx="0" ty="0" sx="100000" sy="100000" flip="none" algn="tl"/>
        </a:blipFill>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CF380655-D7CB-4966-BCFC-546D870E848B}">
      <dgm:prSet/>
      <dgm:spPr>
        <a:blipFill rotWithShape="0">
          <a:blip xmlns:r="http://schemas.openxmlformats.org/officeDocument/2006/relationships" r:embed="rId1"/>
          <a:tile tx="0" ty="0" sx="100000" sy="100000" flip="none" algn="tl"/>
        </a:blipFill>
      </dgm:spPr>
      <dgm:t>
        <a:bodyPr/>
        <a:lstStyle/>
        <a:p>
          <a:r>
            <a:rPr lang="en-US" dirty="0">
              <a:solidFill>
                <a:schemeClr val="tx1"/>
              </a:solidFill>
              <a:latin typeface="Times New Roman" panose="02020603050405020304" pitchFamily="18" charset="0"/>
              <a:cs typeface="Times New Roman" panose="02020603050405020304" pitchFamily="18" charset="0"/>
            </a:rPr>
            <a:t>Get List of Transactions per Campaign</a:t>
          </a:r>
          <a:endParaRPr lang="en-IN" dirty="0">
            <a:solidFill>
              <a:schemeClr val="tx1"/>
            </a:solidFill>
            <a:latin typeface="Times New Roman" panose="02020603050405020304" pitchFamily="18" charset="0"/>
            <a:cs typeface="Times New Roman" panose="02020603050405020304" pitchFamily="18" charset="0"/>
          </a:endParaRPr>
        </a:p>
      </dgm:t>
    </dgm:pt>
    <dgm:pt modelId="{97EDD06F-B37D-49FC-AE9D-DC5799B89A9C}" type="parTrans" cxnId="{B238A7D4-71A2-443B-9D12-CB24F5BD1924}">
      <dgm:prSet/>
      <dgm:spPr/>
      <dgm:t>
        <a:bodyPr/>
        <a:lstStyle/>
        <a:p>
          <a:endParaRPr lang="en-IN"/>
        </a:p>
      </dgm:t>
    </dgm:pt>
    <dgm:pt modelId="{19D2B3E0-D650-476C-BBB4-196F529CA800}" type="sibTrans" cxnId="{B238A7D4-71A2-443B-9D12-CB24F5BD1924}">
      <dgm:prSet/>
      <dgm:spPr>
        <a:blipFill rotWithShape="0">
          <a:blip xmlns:r="http://schemas.openxmlformats.org/officeDocument/2006/relationships" r:embed="rId1"/>
          <a:tile tx="0" ty="0" sx="100000" sy="100000" flip="none" algn="tl"/>
        </a:blipFill>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81B1C2D9-376B-470B-A7FF-CA6C34276940}">
      <dgm:prSet/>
      <dgm:spPr>
        <a:blipFill rotWithShape="0">
          <a:blip xmlns:r="http://schemas.openxmlformats.org/officeDocument/2006/relationships" r:embed="rId1"/>
          <a:tile tx="0" ty="0" sx="100000" sy="100000" flip="none" algn="tl"/>
        </a:blipFill>
      </dgm:spPr>
      <dgm:t>
        <a:bodyPr/>
        <a:lstStyle/>
        <a:p>
          <a:r>
            <a:rPr lang="en-US">
              <a:solidFill>
                <a:schemeClr val="tx1"/>
              </a:solidFill>
              <a:latin typeface="Times New Roman" panose="02020603050405020304" pitchFamily="18" charset="0"/>
              <a:cs typeface="Times New Roman" panose="02020603050405020304" pitchFamily="18" charset="0"/>
            </a:rPr>
            <a:t>Donate to Campaign</a:t>
          </a:r>
          <a:endParaRPr lang="en-IN">
            <a:solidFill>
              <a:schemeClr val="tx1"/>
            </a:solidFill>
            <a:latin typeface="Times New Roman" panose="02020603050405020304" pitchFamily="18" charset="0"/>
            <a:cs typeface="Times New Roman" panose="02020603050405020304" pitchFamily="18" charset="0"/>
          </a:endParaRPr>
        </a:p>
      </dgm:t>
    </dgm:pt>
    <dgm:pt modelId="{3E13DD47-9F64-4CFD-A1F6-2DF8162F0949}" type="parTrans" cxnId="{5D0423BE-F160-4795-8ABA-37BB481DB9EC}">
      <dgm:prSet/>
      <dgm:spPr/>
      <dgm:t>
        <a:bodyPr/>
        <a:lstStyle/>
        <a:p>
          <a:endParaRPr lang="en-IN"/>
        </a:p>
      </dgm:t>
    </dgm:pt>
    <dgm:pt modelId="{ACD9D821-C909-4A48-A732-936681C9C904}" type="sibTrans" cxnId="{5D0423BE-F160-4795-8ABA-37BB481DB9EC}">
      <dgm:prSet/>
      <dgm:spPr>
        <a:blipFill rotWithShape="0">
          <a:blip xmlns:r="http://schemas.openxmlformats.org/officeDocument/2006/relationships" r:embed="rId1"/>
          <a:tile tx="0" ty="0" sx="100000" sy="100000" flip="none" algn="tl"/>
        </a:blipFill>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E19CF3D7-E649-4FEF-9C55-3D9253D1F4CB}">
      <dgm:prSet/>
      <dgm:spPr>
        <a:blipFill rotWithShape="0">
          <a:blip xmlns:r="http://schemas.openxmlformats.org/officeDocument/2006/relationships" r:embed="rId1"/>
          <a:tile tx="0" ty="0" sx="100000" sy="100000" flip="none" algn="tl"/>
        </a:blipFill>
      </dgm:spPr>
      <dgm:t>
        <a:bodyPr/>
        <a:lstStyle/>
        <a:p>
          <a:r>
            <a:rPr lang="en-US">
              <a:solidFill>
                <a:schemeClr val="tx1"/>
              </a:solidFill>
              <a:latin typeface="Times New Roman" panose="02020603050405020304" pitchFamily="18" charset="0"/>
              <a:cs typeface="Times New Roman" panose="02020603050405020304" pitchFamily="18" charset="0"/>
            </a:rPr>
            <a:t>End</a:t>
          </a:r>
          <a:endParaRPr lang="en-IN">
            <a:solidFill>
              <a:schemeClr val="tx1"/>
            </a:solidFill>
            <a:latin typeface="Times New Roman" panose="02020603050405020304" pitchFamily="18" charset="0"/>
            <a:cs typeface="Times New Roman" panose="02020603050405020304" pitchFamily="18" charset="0"/>
          </a:endParaRPr>
        </a:p>
      </dgm:t>
    </dgm:pt>
    <dgm:pt modelId="{C19E6209-BFC1-4225-814E-F1D3BA2D0C8C}" type="parTrans" cxnId="{F361CFEB-3AA9-4BC2-84B1-389E50947D86}">
      <dgm:prSet/>
      <dgm:spPr/>
      <dgm:t>
        <a:bodyPr/>
        <a:lstStyle/>
        <a:p>
          <a:endParaRPr lang="en-IN"/>
        </a:p>
      </dgm:t>
    </dgm:pt>
    <dgm:pt modelId="{656CBF06-7BF3-45D1-88C3-D282DF10867B}" type="sibTrans" cxnId="{F361CFEB-3AA9-4BC2-84B1-389E50947D86}">
      <dgm:prSet/>
      <dgm:spPr/>
      <dgm:t>
        <a:bodyPr/>
        <a:lstStyle/>
        <a:p>
          <a:endParaRPr lang="en-IN"/>
        </a:p>
      </dgm:t>
    </dgm:pt>
    <dgm:pt modelId="{2FA41B6F-D7B4-48C3-989D-5051E0631946}" type="pres">
      <dgm:prSet presAssocID="{71462AAF-3562-47DD-83B0-93B9466E7410}" presName="linearFlow" presStyleCnt="0">
        <dgm:presLayoutVars>
          <dgm:resizeHandles val="exact"/>
        </dgm:presLayoutVars>
      </dgm:prSet>
      <dgm:spPr/>
    </dgm:pt>
    <dgm:pt modelId="{9A4A41C9-3502-4EF0-81DC-E241627B5E3C}" type="pres">
      <dgm:prSet presAssocID="{68EBDB31-A361-4395-A010-2789B3A97A2E}" presName="node" presStyleLbl="node1" presStyleIdx="0" presStyleCnt="10">
        <dgm:presLayoutVars>
          <dgm:bulletEnabled val="1"/>
        </dgm:presLayoutVars>
      </dgm:prSet>
      <dgm:spPr/>
    </dgm:pt>
    <dgm:pt modelId="{F3310C52-FFAD-433A-A477-F1ACE68B31DF}" type="pres">
      <dgm:prSet presAssocID="{CFCA6D08-D24F-4393-AE5D-2F6A37C56111}" presName="sibTrans" presStyleLbl="sibTrans2D1" presStyleIdx="0" presStyleCnt="9"/>
      <dgm:spPr/>
    </dgm:pt>
    <dgm:pt modelId="{80E152F8-D0EE-462E-8EFC-DD9F18E60B2A}" type="pres">
      <dgm:prSet presAssocID="{CFCA6D08-D24F-4393-AE5D-2F6A37C56111}" presName="connectorText" presStyleLbl="sibTrans2D1" presStyleIdx="0" presStyleCnt="9"/>
      <dgm:spPr/>
    </dgm:pt>
    <dgm:pt modelId="{46A1FFA1-E13A-4311-A893-6148977B96EA}" type="pres">
      <dgm:prSet presAssocID="{56112F36-0F40-42FA-A859-5061EB35AB0D}" presName="node" presStyleLbl="node1" presStyleIdx="1" presStyleCnt="10">
        <dgm:presLayoutVars>
          <dgm:bulletEnabled val="1"/>
        </dgm:presLayoutVars>
      </dgm:prSet>
      <dgm:spPr/>
    </dgm:pt>
    <dgm:pt modelId="{09A29684-5683-4D8F-AF05-D3FB659117EC}" type="pres">
      <dgm:prSet presAssocID="{350A1A5E-6924-43CE-8F39-BFC9D7C8724A}" presName="sibTrans" presStyleLbl="sibTrans2D1" presStyleIdx="1" presStyleCnt="9"/>
      <dgm:spPr/>
    </dgm:pt>
    <dgm:pt modelId="{2F8E80DE-FB3D-405B-ABCC-612041C1EE33}" type="pres">
      <dgm:prSet presAssocID="{350A1A5E-6924-43CE-8F39-BFC9D7C8724A}" presName="connectorText" presStyleLbl="sibTrans2D1" presStyleIdx="1" presStyleCnt="9"/>
      <dgm:spPr/>
    </dgm:pt>
    <dgm:pt modelId="{7E2D946C-1A1D-401D-9F72-868EFABF3EC5}" type="pres">
      <dgm:prSet presAssocID="{BC2D5302-0DD2-425D-8023-CA665D417E67}" presName="node" presStyleLbl="node1" presStyleIdx="2" presStyleCnt="10">
        <dgm:presLayoutVars>
          <dgm:bulletEnabled val="1"/>
        </dgm:presLayoutVars>
      </dgm:prSet>
      <dgm:spPr/>
    </dgm:pt>
    <dgm:pt modelId="{1DAB4C5D-2866-4424-B823-47026B47AC64}" type="pres">
      <dgm:prSet presAssocID="{B5D9A50D-FB53-43E8-BA1D-0F35D0304356}" presName="sibTrans" presStyleLbl="sibTrans2D1" presStyleIdx="2" presStyleCnt="9"/>
      <dgm:spPr/>
    </dgm:pt>
    <dgm:pt modelId="{9524511E-9D32-4600-8246-D62623A67EAE}" type="pres">
      <dgm:prSet presAssocID="{B5D9A50D-FB53-43E8-BA1D-0F35D0304356}" presName="connectorText" presStyleLbl="sibTrans2D1" presStyleIdx="2" presStyleCnt="9"/>
      <dgm:spPr/>
    </dgm:pt>
    <dgm:pt modelId="{5768D95E-1F75-4AB8-85AD-F34CE85688A6}" type="pres">
      <dgm:prSet presAssocID="{0E412D9F-B3C8-4A28-B512-B8EACCC4A214}" presName="node" presStyleLbl="node1" presStyleIdx="3" presStyleCnt="10">
        <dgm:presLayoutVars>
          <dgm:bulletEnabled val="1"/>
        </dgm:presLayoutVars>
      </dgm:prSet>
      <dgm:spPr/>
    </dgm:pt>
    <dgm:pt modelId="{A5EFEE28-1E22-40AB-BAE1-D25C6A752F81}" type="pres">
      <dgm:prSet presAssocID="{6587131E-ED31-4930-97ED-A43D3BB139A4}" presName="sibTrans" presStyleLbl="sibTrans2D1" presStyleIdx="3" presStyleCnt="9"/>
      <dgm:spPr/>
    </dgm:pt>
    <dgm:pt modelId="{0374F0B2-97E1-4920-B1C4-83AF73A6C682}" type="pres">
      <dgm:prSet presAssocID="{6587131E-ED31-4930-97ED-A43D3BB139A4}" presName="connectorText" presStyleLbl="sibTrans2D1" presStyleIdx="3" presStyleCnt="9"/>
      <dgm:spPr/>
    </dgm:pt>
    <dgm:pt modelId="{B9F893EB-0194-4ECA-BAE3-19A172F5917C}" type="pres">
      <dgm:prSet presAssocID="{7872F33F-F604-4468-BB78-7FBCB32EEE0A}" presName="node" presStyleLbl="node1" presStyleIdx="4" presStyleCnt="10">
        <dgm:presLayoutVars>
          <dgm:bulletEnabled val="1"/>
        </dgm:presLayoutVars>
      </dgm:prSet>
      <dgm:spPr/>
    </dgm:pt>
    <dgm:pt modelId="{E34C54C8-5170-4B82-B5F6-983863CC4CCD}" type="pres">
      <dgm:prSet presAssocID="{E9A673B1-90B6-4283-9984-B97E094542CE}" presName="sibTrans" presStyleLbl="sibTrans2D1" presStyleIdx="4" presStyleCnt="9"/>
      <dgm:spPr/>
    </dgm:pt>
    <dgm:pt modelId="{9D060E02-E6DC-452A-B560-A2B8A7B0359C}" type="pres">
      <dgm:prSet presAssocID="{E9A673B1-90B6-4283-9984-B97E094542CE}" presName="connectorText" presStyleLbl="sibTrans2D1" presStyleIdx="4" presStyleCnt="9"/>
      <dgm:spPr/>
    </dgm:pt>
    <dgm:pt modelId="{1CFC36A2-1F87-4712-845F-3169344761D6}" type="pres">
      <dgm:prSet presAssocID="{3AB7B778-0325-4C03-A439-68BB96D9A02E}" presName="node" presStyleLbl="node1" presStyleIdx="5" presStyleCnt="10">
        <dgm:presLayoutVars>
          <dgm:bulletEnabled val="1"/>
        </dgm:presLayoutVars>
      </dgm:prSet>
      <dgm:spPr/>
    </dgm:pt>
    <dgm:pt modelId="{8E5A754D-4A2B-4684-A8FE-443AECA73790}" type="pres">
      <dgm:prSet presAssocID="{716629F0-583B-4C57-892E-4220AF519E59}" presName="sibTrans" presStyleLbl="sibTrans2D1" presStyleIdx="5" presStyleCnt="9"/>
      <dgm:spPr/>
    </dgm:pt>
    <dgm:pt modelId="{2FCDDA10-0EEF-46D8-A6B1-70C0594130E7}" type="pres">
      <dgm:prSet presAssocID="{716629F0-583B-4C57-892E-4220AF519E59}" presName="connectorText" presStyleLbl="sibTrans2D1" presStyleIdx="5" presStyleCnt="9"/>
      <dgm:spPr/>
    </dgm:pt>
    <dgm:pt modelId="{F7565A87-7968-4057-BD83-75DF98EB50B4}" type="pres">
      <dgm:prSet presAssocID="{0997305C-CC81-4D1B-B956-59A10535FAF5}" presName="node" presStyleLbl="node1" presStyleIdx="6" presStyleCnt="10">
        <dgm:presLayoutVars>
          <dgm:bulletEnabled val="1"/>
        </dgm:presLayoutVars>
      </dgm:prSet>
      <dgm:spPr/>
    </dgm:pt>
    <dgm:pt modelId="{F9DB1509-5B22-49F4-985F-FF70635BF9DA}" type="pres">
      <dgm:prSet presAssocID="{89D73A69-39E2-4CDD-A684-D38D0ABBD350}" presName="sibTrans" presStyleLbl="sibTrans2D1" presStyleIdx="6" presStyleCnt="9"/>
      <dgm:spPr/>
    </dgm:pt>
    <dgm:pt modelId="{63EFB002-4232-415D-8AE8-F102D5CB01D0}" type="pres">
      <dgm:prSet presAssocID="{89D73A69-39E2-4CDD-A684-D38D0ABBD350}" presName="connectorText" presStyleLbl="sibTrans2D1" presStyleIdx="6" presStyleCnt="9"/>
      <dgm:spPr/>
    </dgm:pt>
    <dgm:pt modelId="{DFC31671-715D-4402-BCD7-6F17557D700E}" type="pres">
      <dgm:prSet presAssocID="{CF380655-D7CB-4966-BCFC-546D870E848B}" presName="node" presStyleLbl="node1" presStyleIdx="7" presStyleCnt="10">
        <dgm:presLayoutVars>
          <dgm:bulletEnabled val="1"/>
        </dgm:presLayoutVars>
      </dgm:prSet>
      <dgm:spPr/>
    </dgm:pt>
    <dgm:pt modelId="{725BE89C-A042-47E8-A08C-B8A781EE6042}" type="pres">
      <dgm:prSet presAssocID="{19D2B3E0-D650-476C-BBB4-196F529CA800}" presName="sibTrans" presStyleLbl="sibTrans2D1" presStyleIdx="7" presStyleCnt="9"/>
      <dgm:spPr/>
    </dgm:pt>
    <dgm:pt modelId="{C0CCD2D0-EADF-424D-B5EB-177E815D7B83}" type="pres">
      <dgm:prSet presAssocID="{19D2B3E0-D650-476C-BBB4-196F529CA800}" presName="connectorText" presStyleLbl="sibTrans2D1" presStyleIdx="7" presStyleCnt="9"/>
      <dgm:spPr/>
    </dgm:pt>
    <dgm:pt modelId="{1C42F359-B77C-47BD-A68A-6EE0C80D2299}" type="pres">
      <dgm:prSet presAssocID="{81B1C2D9-376B-470B-A7FF-CA6C34276940}" presName="node" presStyleLbl="node1" presStyleIdx="8" presStyleCnt="10">
        <dgm:presLayoutVars>
          <dgm:bulletEnabled val="1"/>
        </dgm:presLayoutVars>
      </dgm:prSet>
      <dgm:spPr/>
    </dgm:pt>
    <dgm:pt modelId="{0957C0F5-5AC2-4E6E-A055-21B7D71FE59E}" type="pres">
      <dgm:prSet presAssocID="{ACD9D821-C909-4A48-A732-936681C9C904}" presName="sibTrans" presStyleLbl="sibTrans2D1" presStyleIdx="8" presStyleCnt="9"/>
      <dgm:spPr/>
    </dgm:pt>
    <dgm:pt modelId="{ECAA4EFC-7D25-4C73-A33E-E5F21E58636A}" type="pres">
      <dgm:prSet presAssocID="{ACD9D821-C909-4A48-A732-936681C9C904}" presName="connectorText" presStyleLbl="sibTrans2D1" presStyleIdx="8" presStyleCnt="9"/>
      <dgm:spPr/>
    </dgm:pt>
    <dgm:pt modelId="{3A11C8CB-3137-497D-8F0A-C8AE5930B1D6}" type="pres">
      <dgm:prSet presAssocID="{E19CF3D7-E649-4FEF-9C55-3D9253D1F4CB}" presName="node" presStyleLbl="node1" presStyleIdx="9" presStyleCnt="10">
        <dgm:presLayoutVars>
          <dgm:bulletEnabled val="1"/>
        </dgm:presLayoutVars>
      </dgm:prSet>
      <dgm:spPr/>
    </dgm:pt>
  </dgm:ptLst>
  <dgm:cxnLst>
    <dgm:cxn modelId="{DD70DF03-88E0-415F-80F6-B87F896D60C4}" type="presOf" srcId="{81B1C2D9-376B-470B-A7FF-CA6C34276940}" destId="{1C42F359-B77C-47BD-A68A-6EE0C80D2299}" srcOrd="0" destOrd="0" presId="urn:microsoft.com/office/officeart/2005/8/layout/process2"/>
    <dgm:cxn modelId="{954A6E0E-CD0C-4FDB-8217-499B92B83506}" srcId="{71462AAF-3562-47DD-83B0-93B9466E7410}" destId="{3AB7B778-0325-4C03-A439-68BB96D9A02E}" srcOrd="5" destOrd="0" parTransId="{9BE7903B-92AF-4AA1-89B3-D5E5F2F5D092}" sibTransId="{716629F0-583B-4C57-892E-4220AF519E59}"/>
    <dgm:cxn modelId="{F75F301A-5890-4CC4-AA2A-E89C5052F0DE}" srcId="{71462AAF-3562-47DD-83B0-93B9466E7410}" destId="{BC2D5302-0DD2-425D-8023-CA665D417E67}" srcOrd="2" destOrd="0" parTransId="{50B6F715-0726-4F05-801D-DD8E3142CABD}" sibTransId="{B5D9A50D-FB53-43E8-BA1D-0F35D0304356}"/>
    <dgm:cxn modelId="{E468FD1E-1C2C-437D-8B63-8EC5A361A09E}" type="presOf" srcId="{3AB7B778-0325-4C03-A439-68BB96D9A02E}" destId="{1CFC36A2-1F87-4712-845F-3169344761D6}" srcOrd="0" destOrd="0" presId="urn:microsoft.com/office/officeart/2005/8/layout/process2"/>
    <dgm:cxn modelId="{94B32D26-ABE3-4A6E-B785-86F1905D84E7}" type="presOf" srcId="{350A1A5E-6924-43CE-8F39-BFC9D7C8724A}" destId="{09A29684-5683-4D8F-AF05-D3FB659117EC}" srcOrd="0" destOrd="0" presId="urn:microsoft.com/office/officeart/2005/8/layout/process2"/>
    <dgm:cxn modelId="{4E670329-0CF5-469D-A207-0AE894B0617E}" type="presOf" srcId="{71462AAF-3562-47DD-83B0-93B9466E7410}" destId="{2FA41B6F-D7B4-48C3-989D-5051E0631946}" srcOrd="0" destOrd="0" presId="urn:microsoft.com/office/officeart/2005/8/layout/process2"/>
    <dgm:cxn modelId="{7F76F92D-BD00-407A-91AE-54FF4B17009D}" type="presOf" srcId="{89D73A69-39E2-4CDD-A684-D38D0ABBD350}" destId="{63EFB002-4232-415D-8AE8-F102D5CB01D0}" srcOrd="1" destOrd="0" presId="urn:microsoft.com/office/officeart/2005/8/layout/process2"/>
    <dgm:cxn modelId="{30B3BF36-0997-4D8A-9019-F16D9023D60A}" srcId="{71462AAF-3562-47DD-83B0-93B9466E7410}" destId="{68EBDB31-A361-4395-A010-2789B3A97A2E}" srcOrd="0" destOrd="0" parTransId="{2B4C7BCE-1B5D-4855-BA4D-BD31F97C54B0}" sibTransId="{CFCA6D08-D24F-4393-AE5D-2F6A37C56111}"/>
    <dgm:cxn modelId="{42D8B139-438F-4BB9-9D3B-4A0D15D90D71}" type="presOf" srcId="{B5D9A50D-FB53-43E8-BA1D-0F35D0304356}" destId="{9524511E-9D32-4600-8246-D62623A67EAE}" srcOrd="1" destOrd="0" presId="urn:microsoft.com/office/officeart/2005/8/layout/process2"/>
    <dgm:cxn modelId="{CC21403A-629A-4EC6-97B8-D9935543332B}" type="presOf" srcId="{56112F36-0F40-42FA-A859-5061EB35AB0D}" destId="{46A1FFA1-E13A-4311-A893-6148977B96EA}" srcOrd="0" destOrd="0" presId="urn:microsoft.com/office/officeart/2005/8/layout/process2"/>
    <dgm:cxn modelId="{5D12ED3B-53CE-45BC-91E5-2180A6A6AF39}" type="presOf" srcId="{350A1A5E-6924-43CE-8F39-BFC9D7C8724A}" destId="{2F8E80DE-FB3D-405B-ABCC-612041C1EE33}" srcOrd="1" destOrd="0" presId="urn:microsoft.com/office/officeart/2005/8/layout/process2"/>
    <dgm:cxn modelId="{40617364-D987-4951-9C30-72047D21D3D5}" type="presOf" srcId="{0E412D9F-B3C8-4A28-B512-B8EACCC4A214}" destId="{5768D95E-1F75-4AB8-85AD-F34CE85688A6}" srcOrd="0" destOrd="0" presId="urn:microsoft.com/office/officeart/2005/8/layout/process2"/>
    <dgm:cxn modelId="{F7C0FA6A-68D0-40F9-80A7-F15955E25D7D}" type="presOf" srcId="{ACD9D821-C909-4A48-A732-936681C9C904}" destId="{0957C0F5-5AC2-4E6E-A055-21B7D71FE59E}" srcOrd="0" destOrd="0" presId="urn:microsoft.com/office/officeart/2005/8/layout/process2"/>
    <dgm:cxn modelId="{8938C04C-B330-4BE0-BB62-719AC69AA846}" type="presOf" srcId="{B5D9A50D-FB53-43E8-BA1D-0F35D0304356}" destId="{1DAB4C5D-2866-4424-B823-47026B47AC64}" srcOrd="0" destOrd="0" presId="urn:microsoft.com/office/officeart/2005/8/layout/process2"/>
    <dgm:cxn modelId="{10E6514E-0E5A-470E-849C-2711B68CF401}" type="presOf" srcId="{716629F0-583B-4C57-892E-4220AF519E59}" destId="{8E5A754D-4A2B-4684-A8FE-443AECA73790}" srcOrd="0" destOrd="0" presId="urn:microsoft.com/office/officeart/2005/8/layout/process2"/>
    <dgm:cxn modelId="{D7430773-7BDC-4092-82E2-C6BD31EB1BAE}" type="presOf" srcId="{19D2B3E0-D650-476C-BBB4-196F529CA800}" destId="{725BE89C-A042-47E8-A08C-B8A781EE6042}" srcOrd="0" destOrd="0" presId="urn:microsoft.com/office/officeart/2005/8/layout/process2"/>
    <dgm:cxn modelId="{7EB7597A-8851-4790-BFDB-5B0FBF8C10D6}" type="presOf" srcId="{0997305C-CC81-4D1B-B956-59A10535FAF5}" destId="{F7565A87-7968-4057-BD83-75DF98EB50B4}" srcOrd="0" destOrd="0" presId="urn:microsoft.com/office/officeart/2005/8/layout/process2"/>
    <dgm:cxn modelId="{3C7EE45A-E815-4AB8-AA88-05F27A08F220}" srcId="{71462AAF-3562-47DD-83B0-93B9466E7410}" destId="{0E412D9F-B3C8-4A28-B512-B8EACCC4A214}" srcOrd="3" destOrd="0" parTransId="{FF45BB31-A46B-4E72-9E26-875C1C792A57}" sibTransId="{6587131E-ED31-4930-97ED-A43D3BB139A4}"/>
    <dgm:cxn modelId="{DCC4EB5A-E3E5-48F5-A87D-E5E21E8F0D1D}" type="presOf" srcId="{ACD9D821-C909-4A48-A732-936681C9C904}" destId="{ECAA4EFC-7D25-4C73-A33E-E5F21E58636A}" srcOrd="1" destOrd="0" presId="urn:microsoft.com/office/officeart/2005/8/layout/process2"/>
    <dgm:cxn modelId="{A566347F-5750-40EB-934C-3E973A5FA120}" type="presOf" srcId="{BC2D5302-0DD2-425D-8023-CA665D417E67}" destId="{7E2D946C-1A1D-401D-9F72-868EFABF3EC5}" srcOrd="0" destOrd="0" presId="urn:microsoft.com/office/officeart/2005/8/layout/process2"/>
    <dgm:cxn modelId="{291BE980-5A67-4602-BB59-1595702D4DBC}" type="presOf" srcId="{716629F0-583B-4C57-892E-4220AF519E59}" destId="{2FCDDA10-0EEF-46D8-A6B1-70C0594130E7}" srcOrd="1" destOrd="0" presId="urn:microsoft.com/office/officeart/2005/8/layout/process2"/>
    <dgm:cxn modelId="{AAED9083-5A80-4980-AEE1-169876B9BA98}" type="presOf" srcId="{6587131E-ED31-4930-97ED-A43D3BB139A4}" destId="{0374F0B2-97E1-4920-B1C4-83AF73A6C682}" srcOrd="1" destOrd="0" presId="urn:microsoft.com/office/officeart/2005/8/layout/process2"/>
    <dgm:cxn modelId="{6D62A483-F240-49C5-9F46-A7FB851EBE43}" type="presOf" srcId="{E9A673B1-90B6-4283-9984-B97E094542CE}" destId="{9D060E02-E6DC-452A-B560-A2B8A7B0359C}" srcOrd="1" destOrd="0" presId="urn:microsoft.com/office/officeart/2005/8/layout/process2"/>
    <dgm:cxn modelId="{EA0AA18B-CB50-4226-8EEB-A25D7E2BBDD4}" type="presOf" srcId="{68EBDB31-A361-4395-A010-2789B3A97A2E}" destId="{9A4A41C9-3502-4EF0-81DC-E241627B5E3C}" srcOrd="0" destOrd="0" presId="urn:microsoft.com/office/officeart/2005/8/layout/process2"/>
    <dgm:cxn modelId="{FF36C18F-EB3E-4E34-814D-08A5452D39C5}" type="presOf" srcId="{CFCA6D08-D24F-4393-AE5D-2F6A37C56111}" destId="{F3310C52-FFAD-433A-A477-F1ACE68B31DF}" srcOrd="0" destOrd="0" presId="urn:microsoft.com/office/officeart/2005/8/layout/process2"/>
    <dgm:cxn modelId="{FCAC189E-A2BD-47FD-988F-7D7F67AFF1C9}" type="presOf" srcId="{E19CF3D7-E649-4FEF-9C55-3D9253D1F4CB}" destId="{3A11C8CB-3137-497D-8F0A-C8AE5930B1D6}" srcOrd="0" destOrd="0" presId="urn:microsoft.com/office/officeart/2005/8/layout/process2"/>
    <dgm:cxn modelId="{3E52F99E-D2C8-42AC-8827-7C17C015E41E}" type="presOf" srcId="{19D2B3E0-D650-476C-BBB4-196F529CA800}" destId="{C0CCD2D0-EADF-424D-B5EB-177E815D7B83}" srcOrd="1" destOrd="0" presId="urn:microsoft.com/office/officeart/2005/8/layout/process2"/>
    <dgm:cxn modelId="{9339D3A2-BA41-4387-99BB-F71BA9FDCA93}" type="presOf" srcId="{CF380655-D7CB-4966-BCFC-546D870E848B}" destId="{DFC31671-715D-4402-BCD7-6F17557D700E}" srcOrd="0" destOrd="0" presId="urn:microsoft.com/office/officeart/2005/8/layout/process2"/>
    <dgm:cxn modelId="{0C1D8CA3-83B6-47D8-8CBB-777F14261BE1}" type="presOf" srcId="{7872F33F-F604-4468-BB78-7FBCB32EEE0A}" destId="{B9F893EB-0194-4ECA-BAE3-19A172F5917C}" srcOrd="0" destOrd="0" presId="urn:microsoft.com/office/officeart/2005/8/layout/process2"/>
    <dgm:cxn modelId="{1FC6C8AD-EB21-43CF-975C-F50A2EBEA6FC}" type="presOf" srcId="{6587131E-ED31-4930-97ED-A43D3BB139A4}" destId="{A5EFEE28-1E22-40AB-BAE1-D25C6A752F81}" srcOrd="0" destOrd="0" presId="urn:microsoft.com/office/officeart/2005/8/layout/process2"/>
    <dgm:cxn modelId="{5D0423BE-F160-4795-8ABA-37BB481DB9EC}" srcId="{71462AAF-3562-47DD-83B0-93B9466E7410}" destId="{81B1C2D9-376B-470B-A7FF-CA6C34276940}" srcOrd="8" destOrd="0" parTransId="{3E13DD47-9F64-4CFD-A1F6-2DF8162F0949}" sibTransId="{ACD9D821-C909-4A48-A732-936681C9C904}"/>
    <dgm:cxn modelId="{F07062CE-6337-4D0E-B607-DA3FD768350F}" srcId="{71462AAF-3562-47DD-83B0-93B9466E7410}" destId="{56112F36-0F40-42FA-A859-5061EB35AB0D}" srcOrd="1" destOrd="0" parTransId="{EE224CAE-4138-4BB9-93C4-1AA24529D21A}" sibTransId="{350A1A5E-6924-43CE-8F39-BFC9D7C8724A}"/>
    <dgm:cxn modelId="{B238A7D4-71A2-443B-9D12-CB24F5BD1924}" srcId="{71462AAF-3562-47DD-83B0-93B9466E7410}" destId="{CF380655-D7CB-4966-BCFC-546D870E848B}" srcOrd="7" destOrd="0" parTransId="{97EDD06F-B37D-49FC-AE9D-DC5799B89A9C}" sibTransId="{19D2B3E0-D650-476C-BBB4-196F529CA800}"/>
    <dgm:cxn modelId="{3345E7D8-F78D-4EA6-85E8-7D59012DA256}" srcId="{71462AAF-3562-47DD-83B0-93B9466E7410}" destId="{0997305C-CC81-4D1B-B956-59A10535FAF5}" srcOrd="6" destOrd="0" parTransId="{DFA2F1BA-87EE-467B-A48F-01DEE479EEB9}" sibTransId="{89D73A69-39E2-4CDD-A684-D38D0ABBD350}"/>
    <dgm:cxn modelId="{8D67F0DD-503A-426C-AE4F-AD43DEA431D2}" type="presOf" srcId="{CFCA6D08-D24F-4393-AE5D-2F6A37C56111}" destId="{80E152F8-D0EE-462E-8EFC-DD9F18E60B2A}" srcOrd="1" destOrd="0" presId="urn:microsoft.com/office/officeart/2005/8/layout/process2"/>
    <dgm:cxn modelId="{2F69C8E1-C941-420D-B4CD-EA5AF3AF9DA6}" srcId="{71462AAF-3562-47DD-83B0-93B9466E7410}" destId="{7872F33F-F604-4468-BB78-7FBCB32EEE0A}" srcOrd="4" destOrd="0" parTransId="{6419B413-7B04-43F8-9ADE-45C6359CB6C2}" sibTransId="{E9A673B1-90B6-4283-9984-B97E094542CE}"/>
    <dgm:cxn modelId="{F361CFEB-3AA9-4BC2-84B1-389E50947D86}" srcId="{71462AAF-3562-47DD-83B0-93B9466E7410}" destId="{E19CF3D7-E649-4FEF-9C55-3D9253D1F4CB}" srcOrd="9" destOrd="0" parTransId="{C19E6209-BFC1-4225-814E-F1D3BA2D0C8C}" sibTransId="{656CBF06-7BF3-45D1-88C3-D282DF10867B}"/>
    <dgm:cxn modelId="{5EE01AF1-2928-4F9B-B9A1-EFD10DEE9EB2}" type="presOf" srcId="{E9A673B1-90B6-4283-9984-B97E094542CE}" destId="{E34C54C8-5170-4B82-B5F6-983863CC4CCD}" srcOrd="0" destOrd="0" presId="urn:microsoft.com/office/officeart/2005/8/layout/process2"/>
    <dgm:cxn modelId="{67CE34F9-E2B3-49B2-B533-BC8D5FCC4010}" type="presOf" srcId="{89D73A69-39E2-4CDD-A684-D38D0ABBD350}" destId="{F9DB1509-5B22-49F4-985F-FF70635BF9DA}" srcOrd="0" destOrd="0" presId="urn:microsoft.com/office/officeart/2005/8/layout/process2"/>
    <dgm:cxn modelId="{C288C213-CEFD-469F-9637-A53498E66BE3}" type="presParOf" srcId="{2FA41B6F-D7B4-48C3-989D-5051E0631946}" destId="{9A4A41C9-3502-4EF0-81DC-E241627B5E3C}" srcOrd="0" destOrd="0" presId="urn:microsoft.com/office/officeart/2005/8/layout/process2"/>
    <dgm:cxn modelId="{14B523A0-E120-4316-8513-26164C913E05}" type="presParOf" srcId="{2FA41B6F-D7B4-48C3-989D-5051E0631946}" destId="{F3310C52-FFAD-433A-A477-F1ACE68B31DF}" srcOrd="1" destOrd="0" presId="urn:microsoft.com/office/officeart/2005/8/layout/process2"/>
    <dgm:cxn modelId="{4E84466B-6CFE-476E-9598-C1720FB425AB}" type="presParOf" srcId="{F3310C52-FFAD-433A-A477-F1ACE68B31DF}" destId="{80E152F8-D0EE-462E-8EFC-DD9F18E60B2A}" srcOrd="0" destOrd="0" presId="urn:microsoft.com/office/officeart/2005/8/layout/process2"/>
    <dgm:cxn modelId="{17DDB170-3E80-4BDB-96E4-272730A1BFC6}" type="presParOf" srcId="{2FA41B6F-D7B4-48C3-989D-5051E0631946}" destId="{46A1FFA1-E13A-4311-A893-6148977B96EA}" srcOrd="2" destOrd="0" presId="urn:microsoft.com/office/officeart/2005/8/layout/process2"/>
    <dgm:cxn modelId="{332B3161-C993-4285-B70A-AF8E403FADA4}" type="presParOf" srcId="{2FA41B6F-D7B4-48C3-989D-5051E0631946}" destId="{09A29684-5683-4D8F-AF05-D3FB659117EC}" srcOrd="3" destOrd="0" presId="urn:microsoft.com/office/officeart/2005/8/layout/process2"/>
    <dgm:cxn modelId="{87E16105-D0C8-449A-AE10-FD614605A07D}" type="presParOf" srcId="{09A29684-5683-4D8F-AF05-D3FB659117EC}" destId="{2F8E80DE-FB3D-405B-ABCC-612041C1EE33}" srcOrd="0" destOrd="0" presId="urn:microsoft.com/office/officeart/2005/8/layout/process2"/>
    <dgm:cxn modelId="{63C2AD51-6094-4F6C-B11C-39E63959B3DA}" type="presParOf" srcId="{2FA41B6F-D7B4-48C3-989D-5051E0631946}" destId="{7E2D946C-1A1D-401D-9F72-868EFABF3EC5}" srcOrd="4" destOrd="0" presId="urn:microsoft.com/office/officeart/2005/8/layout/process2"/>
    <dgm:cxn modelId="{57FE7B66-1C68-41DE-B038-0C1FFE3BAB72}" type="presParOf" srcId="{2FA41B6F-D7B4-48C3-989D-5051E0631946}" destId="{1DAB4C5D-2866-4424-B823-47026B47AC64}" srcOrd="5" destOrd="0" presId="urn:microsoft.com/office/officeart/2005/8/layout/process2"/>
    <dgm:cxn modelId="{757A203E-5C41-4F23-A175-D944F0234BCB}" type="presParOf" srcId="{1DAB4C5D-2866-4424-B823-47026B47AC64}" destId="{9524511E-9D32-4600-8246-D62623A67EAE}" srcOrd="0" destOrd="0" presId="urn:microsoft.com/office/officeart/2005/8/layout/process2"/>
    <dgm:cxn modelId="{17372CB5-19EA-482B-855B-022CC261B470}" type="presParOf" srcId="{2FA41B6F-D7B4-48C3-989D-5051E0631946}" destId="{5768D95E-1F75-4AB8-85AD-F34CE85688A6}" srcOrd="6" destOrd="0" presId="urn:microsoft.com/office/officeart/2005/8/layout/process2"/>
    <dgm:cxn modelId="{EB0BBF3B-8E35-4A75-955A-D015D23E5931}" type="presParOf" srcId="{2FA41B6F-D7B4-48C3-989D-5051E0631946}" destId="{A5EFEE28-1E22-40AB-BAE1-D25C6A752F81}" srcOrd="7" destOrd="0" presId="urn:microsoft.com/office/officeart/2005/8/layout/process2"/>
    <dgm:cxn modelId="{3F0D850F-D52C-46B8-83CB-7E0409BCD0D2}" type="presParOf" srcId="{A5EFEE28-1E22-40AB-BAE1-D25C6A752F81}" destId="{0374F0B2-97E1-4920-B1C4-83AF73A6C682}" srcOrd="0" destOrd="0" presId="urn:microsoft.com/office/officeart/2005/8/layout/process2"/>
    <dgm:cxn modelId="{F63010CD-00D3-42BE-BCDF-19395A5FC3B1}" type="presParOf" srcId="{2FA41B6F-D7B4-48C3-989D-5051E0631946}" destId="{B9F893EB-0194-4ECA-BAE3-19A172F5917C}" srcOrd="8" destOrd="0" presId="urn:microsoft.com/office/officeart/2005/8/layout/process2"/>
    <dgm:cxn modelId="{82A53469-1D61-43C3-B847-A9CC49C4C58D}" type="presParOf" srcId="{2FA41B6F-D7B4-48C3-989D-5051E0631946}" destId="{E34C54C8-5170-4B82-B5F6-983863CC4CCD}" srcOrd="9" destOrd="0" presId="urn:microsoft.com/office/officeart/2005/8/layout/process2"/>
    <dgm:cxn modelId="{C157F620-A5D0-49C2-8041-5E83E74088B8}" type="presParOf" srcId="{E34C54C8-5170-4B82-B5F6-983863CC4CCD}" destId="{9D060E02-E6DC-452A-B560-A2B8A7B0359C}" srcOrd="0" destOrd="0" presId="urn:microsoft.com/office/officeart/2005/8/layout/process2"/>
    <dgm:cxn modelId="{FD11F3FD-33A3-489D-820F-208CF5D4D78A}" type="presParOf" srcId="{2FA41B6F-D7B4-48C3-989D-5051E0631946}" destId="{1CFC36A2-1F87-4712-845F-3169344761D6}" srcOrd="10" destOrd="0" presId="urn:microsoft.com/office/officeart/2005/8/layout/process2"/>
    <dgm:cxn modelId="{1A4E7D63-1E62-4EE1-BAFD-3D18EECD4FD4}" type="presParOf" srcId="{2FA41B6F-D7B4-48C3-989D-5051E0631946}" destId="{8E5A754D-4A2B-4684-A8FE-443AECA73790}" srcOrd="11" destOrd="0" presId="urn:microsoft.com/office/officeart/2005/8/layout/process2"/>
    <dgm:cxn modelId="{1BCB6126-12F3-4687-BE16-BDB3481EC3C6}" type="presParOf" srcId="{8E5A754D-4A2B-4684-A8FE-443AECA73790}" destId="{2FCDDA10-0EEF-46D8-A6B1-70C0594130E7}" srcOrd="0" destOrd="0" presId="urn:microsoft.com/office/officeart/2005/8/layout/process2"/>
    <dgm:cxn modelId="{4779A0C6-7620-4E10-B4FA-75B41382A812}" type="presParOf" srcId="{2FA41B6F-D7B4-48C3-989D-5051E0631946}" destId="{F7565A87-7968-4057-BD83-75DF98EB50B4}" srcOrd="12" destOrd="0" presId="urn:microsoft.com/office/officeart/2005/8/layout/process2"/>
    <dgm:cxn modelId="{82CCA71F-0A1E-4605-98CF-E4CB27DE8C7B}" type="presParOf" srcId="{2FA41B6F-D7B4-48C3-989D-5051E0631946}" destId="{F9DB1509-5B22-49F4-985F-FF70635BF9DA}" srcOrd="13" destOrd="0" presId="urn:microsoft.com/office/officeart/2005/8/layout/process2"/>
    <dgm:cxn modelId="{E0BD3321-1224-4061-8851-47A1E90F7955}" type="presParOf" srcId="{F9DB1509-5B22-49F4-985F-FF70635BF9DA}" destId="{63EFB002-4232-415D-8AE8-F102D5CB01D0}" srcOrd="0" destOrd="0" presId="urn:microsoft.com/office/officeart/2005/8/layout/process2"/>
    <dgm:cxn modelId="{AF63EF1F-9E46-48E0-BF29-C8E8F538F736}" type="presParOf" srcId="{2FA41B6F-D7B4-48C3-989D-5051E0631946}" destId="{DFC31671-715D-4402-BCD7-6F17557D700E}" srcOrd="14" destOrd="0" presId="urn:microsoft.com/office/officeart/2005/8/layout/process2"/>
    <dgm:cxn modelId="{6E5D8860-8F59-4BC9-A2A6-41B5397E2767}" type="presParOf" srcId="{2FA41B6F-D7B4-48C3-989D-5051E0631946}" destId="{725BE89C-A042-47E8-A08C-B8A781EE6042}" srcOrd="15" destOrd="0" presId="urn:microsoft.com/office/officeart/2005/8/layout/process2"/>
    <dgm:cxn modelId="{1BCFD818-488D-46D7-AB31-2042A732E2DC}" type="presParOf" srcId="{725BE89C-A042-47E8-A08C-B8A781EE6042}" destId="{C0CCD2D0-EADF-424D-B5EB-177E815D7B83}" srcOrd="0" destOrd="0" presId="urn:microsoft.com/office/officeart/2005/8/layout/process2"/>
    <dgm:cxn modelId="{FD2D2747-DC3B-442F-AD59-0B6100C53273}" type="presParOf" srcId="{2FA41B6F-D7B4-48C3-989D-5051E0631946}" destId="{1C42F359-B77C-47BD-A68A-6EE0C80D2299}" srcOrd="16" destOrd="0" presId="urn:microsoft.com/office/officeart/2005/8/layout/process2"/>
    <dgm:cxn modelId="{09BAD98C-0C7F-4624-9E73-46EB321C6CC7}" type="presParOf" srcId="{2FA41B6F-D7B4-48C3-989D-5051E0631946}" destId="{0957C0F5-5AC2-4E6E-A055-21B7D71FE59E}" srcOrd="17" destOrd="0" presId="urn:microsoft.com/office/officeart/2005/8/layout/process2"/>
    <dgm:cxn modelId="{022E9D15-1070-4885-A170-AF2312979FEE}" type="presParOf" srcId="{0957C0F5-5AC2-4E6E-A055-21B7D71FE59E}" destId="{ECAA4EFC-7D25-4C73-A33E-E5F21E58636A}" srcOrd="0" destOrd="0" presId="urn:microsoft.com/office/officeart/2005/8/layout/process2"/>
    <dgm:cxn modelId="{79D1795E-6821-4F6A-9C26-C9275CC070AB}" type="presParOf" srcId="{2FA41B6F-D7B4-48C3-989D-5051E0631946}" destId="{3A11C8CB-3137-497D-8F0A-C8AE5930B1D6}" srcOrd="1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569138-3BCA-4E9A-B521-CC3195EAD4C0}" type="doc">
      <dgm:prSet loTypeId="urn:microsoft.com/office/officeart/2005/8/layout/process2" loCatId="process" qsTypeId="urn:microsoft.com/office/officeart/2005/8/quickstyle/simple5" qsCatId="simple" csTypeId="urn:microsoft.com/office/officeart/2005/8/colors/accent1_2" csCatId="accent1" phldr="1"/>
      <dgm:spPr/>
      <dgm:t>
        <a:bodyPr/>
        <a:lstStyle/>
        <a:p>
          <a:endParaRPr lang="en-IN"/>
        </a:p>
      </dgm:t>
    </dgm:pt>
    <dgm:pt modelId="{CE22618C-8C7C-4F44-A80E-41D61A9541D9}">
      <dgm:prSet custT="1"/>
      <dgm:spPr>
        <a:blipFill rotWithShape="0">
          <a:blip xmlns:r="http://schemas.openxmlformats.org/officeDocument/2006/relationships" r:embed="rId1"/>
          <a:tile tx="0" ty="0" sx="100000" sy="100000" flip="none" algn="tl"/>
        </a:blipFill>
        <a:ln>
          <a:solidFill>
            <a:schemeClr val="tx1"/>
          </a:solidFill>
        </a:ln>
      </dgm:spPr>
      <dgm:t>
        <a:bodyPr/>
        <a:lstStyle/>
        <a:p>
          <a:r>
            <a:rPr lang="en-US" sz="1200" b="0" dirty="0">
              <a:solidFill>
                <a:schemeClr val="tx1"/>
              </a:solidFill>
              <a:latin typeface="Times New Roman" panose="02020603050405020304" pitchFamily="18" charset="0"/>
              <a:cs typeface="Times New Roman" panose="02020603050405020304" pitchFamily="18" charset="0"/>
            </a:rPr>
            <a:t>Start</a:t>
          </a:r>
          <a:endParaRPr lang="en-IN" sz="1200" b="0" dirty="0">
            <a:solidFill>
              <a:schemeClr val="tx1"/>
            </a:solidFill>
            <a:latin typeface="Times New Roman" panose="02020603050405020304" pitchFamily="18" charset="0"/>
            <a:cs typeface="Times New Roman" panose="02020603050405020304" pitchFamily="18" charset="0"/>
          </a:endParaRPr>
        </a:p>
      </dgm:t>
    </dgm:pt>
    <dgm:pt modelId="{3026B6E2-96CF-4080-AF31-06AC9A04B433}" type="parTrans" cxnId="{BA8706EB-BF11-401C-A7CD-A6D977359661}">
      <dgm:prSet/>
      <dgm:spPr/>
      <dgm:t>
        <a:bodyPr/>
        <a:lstStyle/>
        <a:p>
          <a:endParaRPr lang="en-IN"/>
        </a:p>
      </dgm:t>
    </dgm:pt>
    <dgm:pt modelId="{B5784FD3-3EE2-4EEA-93E1-F0777A5E623A}" type="sibTrans" cxnId="{BA8706EB-BF11-401C-A7CD-A6D977359661}">
      <dgm:prSet custT="1"/>
      <dgm:spPr>
        <a:blipFill rotWithShape="0">
          <a:blip xmlns:r="http://schemas.openxmlformats.org/officeDocument/2006/relationships" r:embed="rId1"/>
          <a:tile tx="0" ty="0" sx="100000" sy="100000" flip="none" algn="tl"/>
        </a:blipFill>
        <a:ln>
          <a:solidFill>
            <a:schemeClr val="tx1"/>
          </a:solidFill>
        </a:ln>
      </dgm:spPr>
      <dgm:t>
        <a:bodyPr/>
        <a:lstStyle/>
        <a:p>
          <a:endParaRPr lang="en-IN" sz="900" b="0">
            <a:solidFill>
              <a:schemeClr val="tx1"/>
            </a:solidFill>
            <a:latin typeface="Times New Roman" panose="02020603050405020304" pitchFamily="18" charset="0"/>
            <a:cs typeface="Times New Roman" panose="02020603050405020304" pitchFamily="18" charset="0"/>
          </a:endParaRPr>
        </a:p>
      </dgm:t>
    </dgm:pt>
    <dgm:pt modelId="{C2B7CF5C-275C-41D0-A9F7-00001DFDC311}">
      <dgm:prSet custT="1"/>
      <dgm:spPr>
        <a:blipFill rotWithShape="0">
          <a:blip xmlns:r="http://schemas.openxmlformats.org/officeDocument/2006/relationships" r:embed="rId1"/>
          <a:tile tx="0" ty="0" sx="100000" sy="100000" flip="none" algn="tl"/>
        </a:blipFill>
        <a:ln>
          <a:solidFill>
            <a:schemeClr val="tx1"/>
          </a:solidFill>
        </a:ln>
      </dgm:spPr>
      <dgm:t>
        <a:bodyPr/>
        <a:lstStyle/>
        <a:p>
          <a:r>
            <a:rPr lang="en-US" sz="1200" b="0" dirty="0">
              <a:solidFill>
                <a:schemeClr val="tx1"/>
              </a:solidFill>
              <a:latin typeface="Times New Roman" panose="02020603050405020304" pitchFamily="18" charset="0"/>
              <a:cs typeface="Times New Roman" panose="02020603050405020304" pitchFamily="18" charset="0"/>
            </a:rPr>
            <a:t>Connect wallet</a:t>
          </a:r>
          <a:endParaRPr lang="en-IN" sz="1200" b="0" dirty="0">
            <a:solidFill>
              <a:schemeClr val="tx1"/>
            </a:solidFill>
            <a:latin typeface="Times New Roman" panose="02020603050405020304" pitchFamily="18" charset="0"/>
            <a:cs typeface="Times New Roman" panose="02020603050405020304" pitchFamily="18" charset="0"/>
          </a:endParaRPr>
        </a:p>
      </dgm:t>
    </dgm:pt>
    <dgm:pt modelId="{7D807EF4-03C0-40AD-A12D-9954601F285C}" type="parTrans" cxnId="{7274B068-A533-4590-85BB-9BFEEAE158E7}">
      <dgm:prSet/>
      <dgm:spPr/>
      <dgm:t>
        <a:bodyPr/>
        <a:lstStyle/>
        <a:p>
          <a:endParaRPr lang="en-IN"/>
        </a:p>
      </dgm:t>
    </dgm:pt>
    <dgm:pt modelId="{E28CCA97-0E11-401F-81E7-8766087501FB}" type="sibTrans" cxnId="{7274B068-A533-4590-85BB-9BFEEAE158E7}">
      <dgm:prSet custT="1"/>
      <dgm:spPr>
        <a:blipFill rotWithShape="0">
          <a:blip xmlns:r="http://schemas.openxmlformats.org/officeDocument/2006/relationships" r:embed="rId1"/>
          <a:tile tx="0" ty="0" sx="100000" sy="100000" flip="none" algn="tl"/>
        </a:blipFill>
        <a:ln>
          <a:solidFill>
            <a:schemeClr val="tx1"/>
          </a:solidFill>
        </a:ln>
      </dgm:spPr>
      <dgm:t>
        <a:bodyPr/>
        <a:lstStyle/>
        <a:p>
          <a:endParaRPr lang="en-IN" sz="900" b="0">
            <a:solidFill>
              <a:schemeClr val="tx1"/>
            </a:solidFill>
            <a:latin typeface="Times New Roman" panose="02020603050405020304" pitchFamily="18" charset="0"/>
            <a:cs typeface="Times New Roman" panose="02020603050405020304" pitchFamily="18" charset="0"/>
          </a:endParaRPr>
        </a:p>
      </dgm:t>
    </dgm:pt>
    <dgm:pt modelId="{9564BA77-4502-4216-B7D8-57F030716537}">
      <dgm:prSet custT="1"/>
      <dgm:spPr>
        <a:blipFill rotWithShape="0">
          <a:blip xmlns:r="http://schemas.openxmlformats.org/officeDocument/2006/relationships" r:embed="rId1"/>
          <a:tile tx="0" ty="0" sx="100000" sy="100000" flip="none" algn="tl"/>
        </a:blipFill>
        <a:ln>
          <a:solidFill>
            <a:schemeClr val="tx1"/>
          </a:solidFill>
        </a:ln>
      </dgm:spPr>
      <dgm:t>
        <a:bodyPr/>
        <a:lstStyle/>
        <a:p>
          <a:r>
            <a:rPr lang="en-US" sz="1200" b="0">
              <a:solidFill>
                <a:schemeClr val="tx1"/>
              </a:solidFill>
              <a:latin typeface="Times New Roman" panose="02020603050405020304" pitchFamily="18" charset="0"/>
              <a:cs typeface="Times New Roman" panose="02020603050405020304" pitchFamily="18" charset="0"/>
            </a:rPr>
            <a:t>Create Campaign</a:t>
          </a:r>
          <a:endParaRPr lang="en-IN" sz="1200" b="0">
            <a:solidFill>
              <a:schemeClr val="tx1"/>
            </a:solidFill>
            <a:latin typeface="Times New Roman" panose="02020603050405020304" pitchFamily="18" charset="0"/>
            <a:cs typeface="Times New Roman" panose="02020603050405020304" pitchFamily="18" charset="0"/>
          </a:endParaRPr>
        </a:p>
      </dgm:t>
    </dgm:pt>
    <dgm:pt modelId="{5E8232EE-D116-42B8-946B-DA55F5782A55}" type="parTrans" cxnId="{A7036C3C-E788-4F91-8DE9-266E99861AB6}">
      <dgm:prSet/>
      <dgm:spPr/>
      <dgm:t>
        <a:bodyPr/>
        <a:lstStyle/>
        <a:p>
          <a:endParaRPr lang="en-IN"/>
        </a:p>
      </dgm:t>
    </dgm:pt>
    <dgm:pt modelId="{E733A11F-5653-4A5D-BDF9-B1CCB0CC33D7}" type="sibTrans" cxnId="{A7036C3C-E788-4F91-8DE9-266E99861AB6}">
      <dgm:prSet custT="1"/>
      <dgm:spPr>
        <a:blipFill rotWithShape="0">
          <a:blip xmlns:r="http://schemas.openxmlformats.org/officeDocument/2006/relationships" r:embed="rId1"/>
          <a:tile tx="0" ty="0" sx="100000" sy="100000" flip="none" algn="tl"/>
        </a:blipFill>
        <a:ln>
          <a:solidFill>
            <a:schemeClr val="tx1"/>
          </a:solidFill>
        </a:ln>
      </dgm:spPr>
      <dgm:t>
        <a:bodyPr/>
        <a:lstStyle/>
        <a:p>
          <a:endParaRPr lang="en-IN" sz="900" b="0">
            <a:solidFill>
              <a:schemeClr val="tx1"/>
            </a:solidFill>
            <a:latin typeface="Times New Roman" panose="02020603050405020304" pitchFamily="18" charset="0"/>
            <a:cs typeface="Times New Roman" panose="02020603050405020304" pitchFamily="18" charset="0"/>
          </a:endParaRPr>
        </a:p>
      </dgm:t>
    </dgm:pt>
    <dgm:pt modelId="{3761D50A-0626-4B18-8C7F-ED7B52191EB8}">
      <dgm:prSet custT="1"/>
      <dgm:spPr>
        <a:blipFill rotWithShape="0">
          <a:blip xmlns:r="http://schemas.openxmlformats.org/officeDocument/2006/relationships" r:embed="rId1"/>
          <a:tile tx="0" ty="0" sx="100000" sy="100000" flip="none" algn="tl"/>
        </a:blipFill>
        <a:ln>
          <a:solidFill>
            <a:schemeClr val="tx1"/>
          </a:solidFill>
        </a:ln>
      </dgm:spPr>
      <dgm:t>
        <a:bodyPr/>
        <a:lstStyle/>
        <a:p>
          <a:r>
            <a:rPr lang="en-US" sz="1200" b="0" dirty="0">
              <a:solidFill>
                <a:schemeClr val="tx1"/>
              </a:solidFill>
              <a:latin typeface="Times New Roman" panose="02020603050405020304" pitchFamily="18" charset="0"/>
              <a:cs typeface="Times New Roman" panose="02020603050405020304" pitchFamily="18" charset="0"/>
            </a:rPr>
            <a:t>Fill Campaign Information</a:t>
          </a:r>
          <a:endParaRPr lang="en-IN" sz="1200" b="0" dirty="0">
            <a:solidFill>
              <a:schemeClr val="tx1"/>
            </a:solidFill>
            <a:latin typeface="Times New Roman" panose="02020603050405020304" pitchFamily="18" charset="0"/>
            <a:cs typeface="Times New Roman" panose="02020603050405020304" pitchFamily="18" charset="0"/>
          </a:endParaRPr>
        </a:p>
      </dgm:t>
    </dgm:pt>
    <dgm:pt modelId="{36B672F4-588E-4C76-B054-50B1C8790CEB}" type="parTrans" cxnId="{36117EA9-8572-4F1B-9942-9BDFC5324BA6}">
      <dgm:prSet/>
      <dgm:spPr/>
      <dgm:t>
        <a:bodyPr/>
        <a:lstStyle/>
        <a:p>
          <a:endParaRPr lang="en-IN"/>
        </a:p>
      </dgm:t>
    </dgm:pt>
    <dgm:pt modelId="{B820759C-0C5D-4A9F-8245-281A74E1FC83}" type="sibTrans" cxnId="{36117EA9-8572-4F1B-9942-9BDFC5324BA6}">
      <dgm:prSet custT="1"/>
      <dgm:spPr>
        <a:blipFill rotWithShape="0">
          <a:blip xmlns:r="http://schemas.openxmlformats.org/officeDocument/2006/relationships" r:embed="rId1"/>
          <a:tile tx="0" ty="0" sx="100000" sy="100000" flip="none" algn="tl"/>
        </a:blipFill>
        <a:ln>
          <a:solidFill>
            <a:schemeClr val="tx1"/>
          </a:solidFill>
        </a:ln>
      </dgm:spPr>
      <dgm:t>
        <a:bodyPr/>
        <a:lstStyle/>
        <a:p>
          <a:endParaRPr lang="en-IN" sz="900" b="0">
            <a:solidFill>
              <a:schemeClr val="tx1"/>
            </a:solidFill>
            <a:latin typeface="Times New Roman" panose="02020603050405020304" pitchFamily="18" charset="0"/>
            <a:cs typeface="Times New Roman" panose="02020603050405020304" pitchFamily="18" charset="0"/>
          </a:endParaRPr>
        </a:p>
      </dgm:t>
    </dgm:pt>
    <dgm:pt modelId="{96D96DCE-C36B-47E1-A86B-A102CE41F8C2}">
      <dgm:prSet custT="1"/>
      <dgm:spPr>
        <a:blipFill rotWithShape="0">
          <a:blip xmlns:r="http://schemas.openxmlformats.org/officeDocument/2006/relationships" r:embed="rId1"/>
          <a:tile tx="0" ty="0" sx="100000" sy="100000" flip="none" algn="tl"/>
        </a:blipFill>
        <a:ln>
          <a:solidFill>
            <a:schemeClr val="tx1"/>
          </a:solidFill>
        </a:ln>
      </dgm:spPr>
      <dgm:t>
        <a:bodyPr/>
        <a:lstStyle/>
        <a:p>
          <a:r>
            <a:rPr lang="en-US" sz="1200" b="0">
              <a:solidFill>
                <a:schemeClr val="tx1"/>
              </a:solidFill>
              <a:latin typeface="Times New Roman" panose="02020603050405020304" pitchFamily="18" charset="0"/>
              <a:cs typeface="Times New Roman" panose="02020603050405020304" pitchFamily="18" charset="0"/>
            </a:rPr>
            <a:t>Fill Contract Balance</a:t>
          </a:r>
          <a:endParaRPr lang="en-IN" sz="1200" b="0">
            <a:solidFill>
              <a:schemeClr val="tx1"/>
            </a:solidFill>
            <a:latin typeface="Times New Roman" panose="02020603050405020304" pitchFamily="18" charset="0"/>
            <a:cs typeface="Times New Roman" panose="02020603050405020304" pitchFamily="18" charset="0"/>
          </a:endParaRPr>
        </a:p>
      </dgm:t>
    </dgm:pt>
    <dgm:pt modelId="{FE0A4665-4760-4B70-9F4E-091B8810F55C}" type="parTrans" cxnId="{33281900-E654-4E4A-8B54-F8766D280D55}">
      <dgm:prSet/>
      <dgm:spPr/>
      <dgm:t>
        <a:bodyPr/>
        <a:lstStyle/>
        <a:p>
          <a:endParaRPr lang="en-IN"/>
        </a:p>
      </dgm:t>
    </dgm:pt>
    <dgm:pt modelId="{36654497-35A7-4480-9DC7-A990D16AD6B3}" type="sibTrans" cxnId="{33281900-E654-4E4A-8B54-F8766D280D55}">
      <dgm:prSet custT="1"/>
      <dgm:spPr>
        <a:blipFill rotWithShape="0">
          <a:blip xmlns:r="http://schemas.openxmlformats.org/officeDocument/2006/relationships" r:embed="rId1"/>
          <a:tile tx="0" ty="0" sx="100000" sy="100000" flip="none" algn="tl"/>
        </a:blipFill>
        <a:ln>
          <a:solidFill>
            <a:schemeClr val="tx1"/>
          </a:solidFill>
        </a:ln>
      </dgm:spPr>
      <dgm:t>
        <a:bodyPr/>
        <a:lstStyle/>
        <a:p>
          <a:endParaRPr lang="en-IN" sz="900" b="0">
            <a:solidFill>
              <a:schemeClr val="tx1"/>
            </a:solidFill>
            <a:latin typeface="Times New Roman" panose="02020603050405020304" pitchFamily="18" charset="0"/>
            <a:cs typeface="Times New Roman" panose="02020603050405020304" pitchFamily="18" charset="0"/>
          </a:endParaRPr>
        </a:p>
      </dgm:t>
    </dgm:pt>
    <dgm:pt modelId="{23E5892D-08FA-437C-A7D0-FF8A347BF23F}">
      <dgm:prSet custT="1"/>
      <dgm:spPr>
        <a:blipFill rotWithShape="0">
          <a:blip xmlns:r="http://schemas.openxmlformats.org/officeDocument/2006/relationships" r:embed="rId1"/>
          <a:tile tx="0" ty="0" sx="100000" sy="100000" flip="none" algn="tl"/>
        </a:blipFill>
        <a:ln>
          <a:solidFill>
            <a:schemeClr val="tx1"/>
          </a:solidFill>
        </a:ln>
      </dgm:spPr>
      <dgm:t>
        <a:bodyPr/>
        <a:lstStyle/>
        <a:p>
          <a:r>
            <a:rPr lang="en-US" sz="1200" b="0" dirty="0">
              <a:solidFill>
                <a:schemeClr val="tx1"/>
              </a:solidFill>
              <a:latin typeface="Times New Roman" panose="02020603050405020304" pitchFamily="18" charset="0"/>
              <a:cs typeface="Times New Roman" panose="02020603050405020304" pitchFamily="18" charset="0"/>
            </a:rPr>
            <a:t>Get User Donation per Campaign</a:t>
          </a:r>
          <a:endParaRPr lang="en-IN" sz="1200" b="0" dirty="0">
            <a:solidFill>
              <a:schemeClr val="tx1"/>
            </a:solidFill>
            <a:latin typeface="Times New Roman" panose="02020603050405020304" pitchFamily="18" charset="0"/>
            <a:cs typeface="Times New Roman" panose="02020603050405020304" pitchFamily="18" charset="0"/>
          </a:endParaRPr>
        </a:p>
      </dgm:t>
    </dgm:pt>
    <dgm:pt modelId="{2E0A02EC-981D-4127-B5DC-FADEA5478294}" type="parTrans" cxnId="{C6EA7C4C-8BBA-49AA-A18C-523527EEF917}">
      <dgm:prSet/>
      <dgm:spPr/>
      <dgm:t>
        <a:bodyPr/>
        <a:lstStyle/>
        <a:p>
          <a:endParaRPr lang="en-IN"/>
        </a:p>
      </dgm:t>
    </dgm:pt>
    <dgm:pt modelId="{63E3550E-5C33-490B-A052-2B73AC6EC214}" type="sibTrans" cxnId="{C6EA7C4C-8BBA-49AA-A18C-523527EEF917}">
      <dgm:prSet custT="1"/>
      <dgm:spPr>
        <a:blipFill rotWithShape="0">
          <a:blip xmlns:r="http://schemas.openxmlformats.org/officeDocument/2006/relationships" r:embed="rId1"/>
          <a:tile tx="0" ty="0" sx="100000" sy="100000" flip="none" algn="tl"/>
        </a:blipFill>
        <a:ln>
          <a:solidFill>
            <a:schemeClr val="tx1"/>
          </a:solidFill>
        </a:ln>
      </dgm:spPr>
      <dgm:t>
        <a:bodyPr/>
        <a:lstStyle/>
        <a:p>
          <a:endParaRPr lang="en-IN" sz="900" b="0">
            <a:solidFill>
              <a:schemeClr val="tx1"/>
            </a:solidFill>
            <a:latin typeface="Times New Roman" panose="02020603050405020304" pitchFamily="18" charset="0"/>
            <a:cs typeface="Times New Roman" panose="02020603050405020304" pitchFamily="18" charset="0"/>
          </a:endParaRPr>
        </a:p>
      </dgm:t>
    </dgm:pt>
    <dgm:pt modelId="{B5468258-1D96-4BA5-93AF-C94DB18686CD}">
      <dgm:prSet custT="1"/>
      <dgm:spPr>
        <a:blipFill rotWithShape="0">
          <a:blip xmlns:r="http://schemas.openxmlformats.org/officeDocument/2006/relationships" r:embed="rId1"/>
          <a:tile tx="0" ty="0" sx="100000" sy="100000" flip="none" algn="tl"/>
        </a:blipFill>
        <a:ln>
          <a:solidFill>
            <a:schemeClr val="tx1"/>
          </a:solidFill>
        </a:ln>
      </dgm:spPr>
      <dgm:t>
        <a:bodyPr/>
        <a:lstStyle/>
        <a:p>
          <a:r>
            <a:rPr lang="en-US" sz="1200" b="0">
              <a:solidFill>
                <a:schemeClr val="tx1"/>
              </a:solidFill>
              <a:latin typeface="Times New Roman" panose="02020603050405020304" pitchFamily="18" charset="0"/>
              <a:cs typeface="Times New Roman" panose="02020603050405020304" pitchFamily="18" charset="0"/>
            </a:rPr>
            <a:t>Get List of Donations per Campaign</a:t>
          </a:r>
          <a:endParaRPr lang="en-IN" sz="1200" b="0">
            <a:solidFill>
              <a:schemeClr val="tx1"/>
            </a:solidFill>
            <a:latin typeface="Times New Roman" panose="02020603050405020304" pitchFamily="18" charset="0"/>
            <a:cs typeface="Times New Roman" panose="02020603050405020304" pitchFamily="18" charset="0"/>
          </a:endParaRPr>
        </a:p>
      </dgm:t>
    </dgm:pt>
    <dgm:pt modelId="{9BDFA343-9358-4B0B-899B-D8FD7FA6DE1A}" type="parTrans" cxnId="{6AD8910A-F4FE-4FB8-BC1D-2B27390F8565}">
      <dgm:prSet/>
      <dgm:spPr/>
      <dgm:t>
        <a:bodyPr/>
        <a:lstStyle/>
        <a:p>
          <a:endParaRPr lang="en-IN"/>
        </a:p>
      </dgm:t>
    </dgm:pt>
    <dgm:pt modelId="{41EEF38F-84A6-4782-947F-60BA513A056A}" type="sibTrans" cxnId="{6AD8910A-F4FE-4FB8-BC1D-2B27390F8565}">
      <dgm:prSet custT="1"/>
      <dgm:spPr>
        <a:blipFill rotWithShape="0">
          <a:blip xmlns:r="http://schemas.openxmlformats.org/officeDocument/2006/relationships" r:embed="rId1"/>
          <a:tile tx="0" ty="0" sx="100000" sy="100000" flip="none" algn="tl"/>
        </a:blipFill>
        <a:ln>
          <a:solidFill>
            <a:schemeClr val="tx1"/>
          </a:solidFill>
        </a:ln>
      </dgm:spPr>
      <dgm:t>
        <a:bodyPr/>
        <a:lstStyle/>
        <a:p>
          <a:endParaRPr lang="en-IN" sz="900" b="0">
            <a:solidFill>
              <a:schemeClr val="tx1"/>
            </a:solidFill>
            <a:latin typeface="Times New Roman" panose="02020603050405020304" pitchFamily="18" charset="0"/>
            <a:cs typeface="Times New Roman" panose="02020603050405020304" pitchFamily="18" charset="0"/>
          </a:endParaRPr>
        </a:p>
      </dgm:t>
    </dgm:pt>
    <dgm:pt modelId="{36925BA0-7B15-439F-AD0D-41AAC13F6A70}">
      <dgm:prSet custT="1"/>
      <dgm:spPr>
        <a:blipFill rotWithShape="0">
          <a:blip xmlns:r="http://schemas.openxmlformats.org/officeDocument/2006/relationships" r:embed="rId1"/>
          <a:tile tx="0" ty="0" sx="100000" sy="100000" flip="none" algn="tl"/>
        </a:blipFill>
        <a:ln>
          <a:solidFill>
            <a:schemeClr val="tx1"/>
          </a:solidFill>
        </a:ln>
      </dgm:spPr>
      <dgm:t>
        <a:bodyPr/>
        <a:lstStyle/>
        <a:p>
          <a:r>
            <a:rPr lang="en-US" sz="1200" b="0" dirty="0">
              <a:solidFill>
                <a:schemeClr val="tx1"/>
              </a:solidFill>
              <a:latin typeface="Times New Roman" panose="02020603050405020304" pitchFamily="18" charset="0"/>
              <a:cs typeface="Times New Roman" panose="02020603050405020304" pitchFamily="18" charset="0"/>
            </a:rPr>
            <a:t>Get List of Transactions per Campaign</a:t>
          </a:r>
          <a:endParaRPr lang="en-IN" sz="1200" b="0" dirty="0">
            <a:solidFill>
              <a:schemeClr val="tx1"/>
            </a:solidFill>
            <a:latin typeface="Times New Roman" panose="02020603050405020304" pitchFamily="18" charset="0"/>
            <a:cs typeface="Times New Roman" panose="02020603050405020304" pitchFamily="18" charset="0"/>
          </a:endParaRPr>
        </a:p>
      </dgm:t>
    </dgm:pt>
    <dgm:pt modelId="{30683C98-A728-4EEB-A495-495F3BCC977B}" type="parTrans" cxnId="{6310B04A-26D7-4E6C-99C1-7703185D03CB}">
      <dgm:prSet/>
      <dgm:spPr/>
      <dgm:t>
        <a:bodyPr/>
        <a:lstStyle/>
        <a:p>
          <a:endParaRPr lang="en-IN"/>
        </a:p>
      </dgm:t>
    </dgm:pt>
    <dgm:pt modelId="{5C874251-E737-4B76-AA5E-6FAFF9E357F9}" type="sibTrans" cxnId="{6310B04A-26D7-4E6C-99C1-7703185D03CB}">
      <dgm:prSet custT="1"/>
      <dgm:spPr>
        <a:blipFill rotWithShape="0">
          <a:blip xmlns:r="http://schemas.openxmlformats.org/officeDocument/2006/relationships" r:embed="rId1"/>
          <a:tile tx="0" ty="0" sx="100000" sy="100000" flip="none" algn="tl"/>
        </a:blipFill>
        <a:ln>
          <a:solidFill>
            <a:schemeClr val="tx1"/>
          </a:solidFill>
        </a:ln>
      </dgm:spPr>
      <dgm:t>
        <a:bodyPr/>
        <a:lstStyle/>
        <a:p>
          <a:endParaRPr lang="en-IN" sz="900" b="0">
            <a:solidFill>
              <a:schemeClr val="tx1"/>
            </a:solidFill>
            <a:latin typeface="Times New Roman" panose="02020603050405020304" pitchFamily="18" charset="0"/>
            <a:cs typeface="Times New Roman" panose="02020603050405020304" pitchFamily="18" charset="0"/>
          </a:endParaRPr>
        </a:p>
      </dgm:t>
    </dgm:pt>
    <dgm:pt modelId="{4F979B24-C15E-4773-BC36-D08BEBCE32FD}">
      <dgm:prSet custT="1"/>
      <dgm:spPr>
        <a:blipFill rotWithShape="0">
          <a:blip xmlns:r="http://schemas.openxmlformats.org/officeDocument/2006/relationships" r:embed="rId1"/>
          <a:tile tx="0" ty="0" sx="100000" sy="100000" flip="none" algn="tl"/>
        </a:blipFill>
        <a:ln>
          <a:solidFill>
            <a:schemeClr val="tx1"/>
          </a:solidFill>
        </a:ln>
      </dgm:spPr>
      <dgm:t>
        <a:bodyPr/>
        <a:lstStyle/>
        <a:p>
          <a:r>
            <a:rPr lang="en-US" sz="1200" b="0">
              <a:solidFill>
                <a:schemeClr val="tx1"/>
              </a:solidFill>
              <a:latin typeface="Times New Roman" panose="02020603050405020304" pitchFamily="18" charset="0"/>
              <a:cs typeface="Times New Roman" panose="02020603050405020304" pitchFamily="18" charset="0"/>
            </a:rPr>
            <a:t>Use Funds</a:t>
          </a:r>
          <a:endParaRPr lang="en-IN" sz="1200" b="0">
            <a:solidFill>
              <a:schemeClr val="tx1"/>
            </a:solidFill>
            <a:latin typeface="Times New Roman" panose="02020603050405020304" pitchFamily="18" charset="0"/>
            <a:cs typeface="Times New Roman" panose="02020603050405020304" pitchFamily="18" charset="0"/>
          </a:endParaRPr>
        </a:p>
      </dgm:t>
    </dgm:pt>
    <dgm:pt modelId="{AEEC0FBE-E422-4E7A-80C6-2C327C77F5A9}" type="parTrans" cxnId="{C62458C5-622C-4E07-A22E-F3A116F8DC64}">
      <dgm:prSet/>
      <dgm:spPr/>
      <dgm:t>
        <a:bodyPr/>
        <a:lstStyle/>
        <a:p>
          <a:endParaRPr lang="en-IN"/>
        </a:p>
      </dgm:t>
    </dgm:pt>
    <dgm:pt modelId="{A5407648-17FD-4A13-A0AF-2DCBE2BD894A}" type="sibTrans" cxnId="{C62458C5-622C-4E07-A22E-F3A116F8DC64}">
      <dgm:prSet custT="1"/>
      <dgm:spPr>
        <a:blipFill rotWithShape="0">
          <a:blip xmlns:r="http://schemas.openxmlformats.org/officeDocument/2006/relationships" r:embed="rId1"/>
          <a:tile tx="0" ty="0" sx="100000" sy="100000" flip="none" algn="tl"/>
        </a:blipFill>
        <a:ln>
          <a:solidFill>
            <a:schemeClr val="tx1"/>
          </a:solidFill>
        </a:ln>
      </dgm:spPr>
      <dgm:t>
        <a:bodyPr/>
        <a:lstStyle/>
        <a:p>
          <a:endParaRPr lang="en-IN" sz="900" b="0">
            <a:solidFill>
              <a:schemeClr val="tx1"/>
            </a:solidFill>
            <a:latin typeface="Times New Roman" panose="02020603050405020304" pitchFamily="18" charset="0"/>
            <a:cs typeface="Times New Roman" panose="02020603050405020304" pitchFamily="18" charset="0"/>
          </a:endParaRPr>
        </a:p>
      </dgm:t>
    </dgm:pt>
    <dgm:pt modelId="{2360E6AB-2367-4ACB-BAB5-41AC7E3FE47F}">
      <dgm:prSet custT="1"/>
      <dgm:spPr>
        <a:blipFill rotWithShape="0">
          <a:blip xmlns:r="http://schemas.openxmlformats.org/officeDocument/2006/relationships" r:embed="rId1"/>
          <a:tile tx="0" ty="0" sx="100000" sy="100000" flip="none" algn="tl"/>
        </a:blipFill>
        <a:ln>
          <a:solidFill>
            <a:schemeClr val="tx1"/>
          </a:solidFill>
        </a:ln>
      </dgm:spPr>
      <dgm:t>
        <a:bodyPr/>
        <a:lstStyle/>
        <a:p>
          <a:r>
            <a:rPr lang="en-US" sz="1200" b="0">
              <a:solidFill>
                <a:schemeClr val="tx1"/>
              </a:solidFill>
              <a:latin typeface="Times New Roman" panose="02020603050405020304" pitchFamily="18" charset="0"/>
              <a:cs typeface="Times New Roman" panose="02020603050405020304" pitchFamily="18" charset="0"/>
            </a:rPr>
            <a:t>End Campaign</a:t>
          </a:r>
          <a:endParaRPr lang="en-IN" sz="1200" b="0">
            <a:solidFill>
              <a:schemeClr val="tx1"/>
            </a:solidFill>
            <a:latin typeface="Times New Roman" panose="02020603050405020304" pitchFamily="18" charset="0"/>
            <a:cs typeface="Times New Roman" panose="02020603050405020304" pitchFamily="18" charset="0"/>
          </a:endParaRPr>
        </a:p>
      </dgm:t>
    </dgm:pt>
    <dgm:pt modelId="{670D7CEB-4C7D-42E8-BCF1-11FDC32927D9}" type="parTrans" cxnId="{607F9C6C-A13A-487A-BA35-D53D7E01D4F9}">
      <dgm:prSet/>
      <dgm:spPr/>
      <dgm:t>
        <a:bodyPr/>
        <a:lstStyle/>
        <a:p>
          <a:endParaRPr lang="en-IN"/>
        </a:p>
      </dgm:t>
    </dgm:pt>
    <dgm:pt modelId="{934E0C51-78FF-4092-ACDE-86EB8EF3DFEC}" type="sibTrans" cxnId="{607F9C6C-A13A-487A-BA35-D53D7E01D4F9}">
      <dgm:prSet custT="1"/>
      <dgm:spPr>
        <a:blipFill rotWithShape="0">
          <a:blip xmlns:r="http://schemas.openxmlformats.org/officeDocument/2006/relationships" r:embed="rId1"/>
          <a:tile tx="0" ty="0" sx="100000" sy="100000" flip="none" algn="tl"/>
        </a:blipFill>
        <a:ln>
          <a:solidFill>
            <a:schemeClr val="tx1"/>
          </a:solidFill>
        </a:ln>
      </dgm:spPr>
      <dgm:t>
        <a:bodyPr/>
        <a:lstStyle/>
        <a:p>
          <a:endParaRPr lang="en-IN" sz="900" b="0">
            <a:solidFill>
              <a:schemeClr val="tx1"/>
            </a:solidFill>
            <a:latin typeface="Times New Roman" panose="02020603050405020304" pitchFamily="18" charset="0"/>
            <a:cs typeface="Times New Roman" panose="02020603050405020304" pitchFamily="18" charset="0"/>
          </a:endParaRPr>
        </a:p>
      </dgm:t>
    </dgm:pt>
    <dgm:pt modelId="{8DED3B22-5F47-4FFB-963F-7407860ABADB}">
      <dgm:prSet custT="1"/>
      <dgm:spPr>
        <a:blipFill rotWithShape="0">
          <a:blip xmlns:r="http://schemas.openxmlformats.org/officeDocument/2006/relationships" r:embed="rId1"/>
          <a:tile tx="0" ty="0" sx="100000" sy="100000" flip="none" algn="tl"/>
        </a:blipFill>
        <a:ln>
          <a:solidFill>
            <a:schemeClr val="tx1"/>
          </a:solidFill>
        </a:ln>
      </dgm:spPr>
      <dgm:t>
        <a:bodyPr/>
        <a:lstStyle/>
        <a:p>
          <a:r>
            <a:rPr lang="en-US" sz="1200" b="0">
              <a:solidFill>
                <a:schemeClr val="tx1"/>
              </a:solidFill>
              <a:latin typeface="Times New Roman" panose="02020603050405020304" pitchFamily="18" charset="0"/>
              <a:cs typeface="Times New Roman" panose="02020603050405020304" pitchFamily="18" charset="0"/>
            </a:rPr>
            <a:t>End</a:t>
          </a:r>
          <a:endParaRPr lang="en-IN" sz="1200" b="0">
            <a:solidFill>
              <a:schemeClr val="tx1"/>
            </a:solidFill>
            <a:latin typeface="Times New Roman" panose="02020603050405020304" pitchFamily="18" charset="0"/>
            <a:cs typeface="Times New Roman" panose="02020603050405020304" pitchFamily="18" charset="0"/>
          </a:endParaRPr>
        </a:p>
      </dgm:t>
    </dgm:pt>
    <dgm:pt modelId="{54108302-C28D-4FC1-86F2-BBB37C39A81F}" type="parTrans" cxnId="{008667EC-AC7C-491A-9CA7-3EBF5FB65320}">
      <dgm:prSet/>
      <dgm:spPr/>
      <dgm:t>
        <a:bodyPr/>
        <a:lstStyle/>
        <a:p>
          <a:endParaRPr lang="en-IN"/>
        </a:p>
      </dgm:t>
    </dgm:pt>
    <dgm:pt modelId="{18360AB3-2ECD-43BB-9706-0E1F48739FF9}" type="sibTrans" cxnId="{008667EC-AC7C-491A-9CA7-3EBF5FB65320}">
      <dgm:prSet/>
      <dgm:spPr/>
      <dgm:t>
        <a:bodyPr/>
        <a:lstStyle/>
        <a:p>
          <a:endParaRPr lang="en-IN"/>
        </a:p>
      </dgm:t>
    </dgm:pt>
    <dgm:pt modelId="{7CD808A6-08BE-408F-A4BE-DC5E86676573}" type="pres">
      <dgm:prSet presAssocID="{6E569138-3BCA-4E9A-B521-CC3195EAD4C0}" presName="linearFlow" presStyleCnt="0">
        <dgm:presLayoutVars>
          <dgm:resizeHandles val="exact"/>
        </dgm:presLayoutVars>
      </dgm:prSet>
      <dgm:spPr/>
    </dgm:pt>
    <dgm:pt modelId="{784A6A29-0B16-455F-8F21-FACCC7CBC711}" type="pres">
      <dgm:prSet presAssocID="{CE22618C-8C7C-4F44-A80E-41D61A9541D9}" presName="node" presStyleLbl="node1" presStyleIdx="0" presStyleCnt="11">
        <dgm:presLayoutVars>
          <dgm:bulletEnabled val="1"/>
        </dgm:presLayoutVars>
      </dgm:prSet>
      <dgm:spPr/>
    </dgm:pt>
    <dgm:pt modelId="{1A0EF9C9-F9D8-4688-9F88-50E0F458A425}" type="pres">
      <dgm:prSet presAssocID="{B5784FD3-3EE2-4EEA-93E1-F0777A5E623A}" presName="sibTrans" presStyleLbl="sibTrans2D1" presStyleIdx="0" presStyleCnt="10"/>
      <dgm:spPr/>
    </dgm:pt>
    <dgm:pt modelId="{49E30CF0-2C68-4B4C-BF8B-30461C4945FD}" type="pres">
      <dgm:prSet presAssocID="{B5784FD3-3EE2-4EEA-93E1-F0777A5E623A}" presName="connectorText" presStyleLbl="sibTrans2D1" presStyleIdx="0" presStyleCnt="10"/>
      <dgm:spPr/>
    </dgm:pt>
    <dgm:pt modelId="{7260CE17-4C81-4D9E-B33A-F6398D49412A}" type="pres">
      <dgm:prSet presAssocID="{C2B7CF5C-275C-41D0-A9F7-00001DFDC311}" presName="node" presStyleLbl="node1" presStyleIdx="1" presStyleCnt="11">
        <dgm:presLayoutVars>
          <dgm:bulletEnabled val="1"/>
        </dgm:presLayoutVars>
      </dgm:prSet>
      <dgm:spPr/>
    </dgm:pt>
    <dgm:pt modelId="{13B027BF-A106-436E-A110-B3C3DFE0EC26}" type="pres">
      <dgm:prSet presAssocID="{E28CCA97-0E11-401F-81E7-8766087501FB}" presName="sibTrans" presStyleLbl="sibTrans2D1" presStyleIdx="1" presStyleCnt="10"/>
      <dgm:spPr/>
    </dgm:pt>
    <dgm:pt modelId="{C625A437-36F6-4D43-858F-A8DBF3AD06EA}" type="pres">
      <dgm:prSet presAssocID="{E28CCA97-0E11-401F-81E7-8766087501FB}" presName="connectorText" presStyleLbl="sibTrans2D1" presStyleIdx="1" presStyleCnt="10"/>
      <dgm:spPr/>
    </dgm:pt>
    <dgm:pt modelId="{59942D6F-6924-455E-8626-D97F755587C3}" type="pres">
      <dgm:prSet presAssocID="{9564BA77-4502-4216-B7D8-57F030716537}" presName="node" presStyleLbl="node1" presStyleIdx="2" presStyleCnt="11">
        <dgm:presLayoutVars>
          <dgm:bulletEnabled val="1"/>
        </dgm:presLayoutVars>
      </dgm:prSet>
      <dgm:spPr/>
    </dgm:pt>
    <dgm:pt modelId="{1EB6E116-FD89-4E05-A001-C82E95FCF1B0}" type="pres">
      <dgm:prSet presAssocID="{E733A11F-5653-4A5D-BDF9-B1CCB0CC33D7}" presName="sibTrans" presStyleLbl="sibTrans2D1" presStyleIdx="2" presStyleCnt="10"/>
      <dgm:spPr/>
    </dgm:pt>
    <dgm:pt modelId="{A5774063-A4D4-49CF-AA0B-521B9F41CD6D}" type="pres">
      <dgm:prSet presAssocID="{E733A11F-5653-4A5D-BDF9-B1CCB0CC33D7}" presName="connectorText" presStyleLbl="sibTrans2D1" presStyleIdx="2" presStyleCnt="10"/>
      <dgm:spPr/>
    </dgm:pt>
    <dgm:pt modelId="{F979028D-6132-4279-A964-8B04533FED33}" type="pres">
      <dgm:prSet presAssocID="{3761D50A-0626-4B18-8C7F-ED7B52191EB8}" presName="node" presStyleLbl="node1" presStyleIdx="3" presStyleCnt="11">
        <dgm:presLayoutVars>
          <dgm:bulletEnabled val="1"/>
        </dgm:presLayoutVars>
      </dgm:prSet>
      <dgm:spPr/>
    </dgm:pt>
    <dgm:pt modelId="{733A4CA3-0633-4C74-AC7B-239999C923B5}" type="pres">
      <dgm:prSet presAssocID="{B820759C-0C5D-4A9F-8245-281A74E1FC83}" presName="sibTrans" presStyleLbl="sibTrans2D1" presStyleIdx="3" presStyleCnt="10"/>
      <dgm:spPr/>
    </dgm:pt>
    <dgm:pt modelId="{F3201035-1469-4A0D-BCA5-FDFE8CA29C72}" type="pres">
      <dgm:prSet presAssocID="{B820759C-0C5D-4A9F-8245-281A74E1FC83}" presName="connectorText" presStyleLbl="sibTrans2D1" presStyleIdx="3" presStyleCnt="10"/>
      <dgm:spPr/>
    </dgm:pt>
    <dgm:pt modelId="{AB13BDE3-C737-4EAD-82BD-6EDE5DD1CA1C}" type="pres">
      <dgm:prSet presAssocID="{96D96DCE-C36B-47E1-A86B-A102CE41F8C2}" presName="node" presStyleLbl="node1" presStyleIdx="4" presStyleCnt="11">
        <dgm:presLayoutVars>
          <dgm:bulletEnabled val="1"/>
        </dgm:presLayoutVars>
      </dgm:prSet>
      <dgm:spPr/>
    </dgm:pt>
    <dgm:pt modelId="{FFD0CB99-E593-4330-81C4-FDE3B03FC4EC}" type="pres">
      <dgm:prSet presAssocID="{36654497-35A7-4480-9DC7-A990D16AD6B3}" presName="sibTrans" presStyleLbl="sibTrans2D1" presStyleIdx="4" presStyleCnt="10"/>
      <dgm:spPr/>
    </dgm:pt>
    <dgm:pt modelId="{13805B93-9724-4E55-B8D9-053F9D63B992}" type="pres">
      <dgm:prSet presAssocID="{36654497-35A7-4480-9DC7-A990D16AD6B3}" presName="connectorText" presStyleLbl="sibTrans2D1" presStyleIdx="4" presStyleCnt="10"/>
      <dgm:spPr/>
    </dgm:pt>
    <dgm:pt modelId="{B6326FBD-61D5-40FE-BD8E-910DE2CE081A}" type="pres">
      <dgm:prSet presAssocID="{23E5892D-08FA-437C-A7D0-FF8A347BF23F}" presName="node" presStyleLbl="node1" presStyleIdx="5" presStyleCnt="11">
        <dgm:presLayoutVars>
          <dgm:bulletEnabled val="1"/>
        </dgm:presLayoutVars>
      </dgm:prSet>
      <dgm:spPr/>
    </dgm:pt>
    <dgm:pt modelId="{F8143448-B3C1-4ABD-9B83-AA47A81EB83E}" type="pres">
      <dgm:prSet presAssocID="{63E3550E-5C33-490B-A052-2B73AC6EC214}" presName="sibTrans" presStyleLbl="sibTrans2D1" presStyleIdx="5" presStyleCnt="10"/>
      <dgm:spPr/>
    </dgm:pt>
    <dgm:pt modelId="{6F7DE197-753E-42D5-A5AF-034B57AF4B60}" type="pres">
      <dgm:prSet presAssocID="{63E3550E-5C33-490B-A052-2B73AC6EC214}" presName="connectorText" presStyleLbl="sibTrans2D1" presStyleIdx="5" presStyleCnt="10"/>
      <dgm:spPr/>
    </dgm:pt>
    <dgm:pt modelId="{E436AA9B-579D-4D69-ACF3-5A3C57620104}" type="pres">
      <dgm:prSet presAssocID="{B5468258-1D96-4BA5-93AF-C94DB18686CD}" presName="node" presStyleLbl="node1" presStyleIdx="6" presStyleCnt="11">
        <dgm:presLayoutVars>
          <dgm:bulletEnabled val="1"/>
        </dgm:presLayoutVars>
      </dgm:prSet>
      <dgm:spPr/>
    </dgm:pt>
    <dgm:pt modelId="{0CB7E83B-3A9E-4E2B-8A74-1D72F8536E58}" type="pres">
      <dgm:prSet presAssocID="{41EEF38F-84A6-4782-947F-60BA513A056A}" presName="sibTrans" presStyleLbl="sibTrans2D1" presStyleIdx="6" presStyleCnt="10"/>
      <dgm:spPr/>
    </dgm:pt>
    <dgm:pt modelId="{6E79E8C5-8CFE-419B-908D-4334E4BEE2D9}" type="pres">
      <dgm:prSet presAssocID="{41EEF38F-84A6-4782-947F-60BA513A056A}" presName="connectorText" presStyleLbl="sibTrans2D1" presStyleIdx="6" presStyleCnt="10"/>
      <dgm:spPr/>
    </dgm:pt>
    <dgm:pt modelId="{10079047-7ED2-47C5-83FD-4759F5FE33BF}" type="pres">
      <dgm:prSet presAssocID="{36925BA0-7B15-439F-AD0D-41AAC13F6A70}" presName="node" presStyleLbl="node1" presStyleIdx="7" presStyleCnt="11">
        <dgm:presLayoutVars>
          <dgm:bulletEnabled val="1"/>
        </dgm:presLayoutVars>
      </dgm:prSet>
      <dgm:spPr/>
    </dgm:pt>
    <dgm:pt modelId="{0247D777-D238-42E0-AC3A-AD0555803543}" type="pres">
      <dgm:prSet presAssocID="{5C874251-E737-4B76-AA5E-6FAFF9E357F9}" presName="sibTrans" presStyleLbl="sibTrans2D1" presStyleIdx="7" presStyleCnt="10"/>
      <dgm:spPr/>
    </dgm:pt>
    <dgm:pt modelId="{B47A140C-DBF4-4559-806E-99DF9621D9D4}" type="pres">
      <dgm:prSet presAssocID="{5C874251-E737-4B76-AA5E-6FAFF9E357F9}" presName="connectorText" presStyleLbl="sibTrans2D1" presStyleIdx="7" presStyleCnt="10"/>
      <dgm:spPr/>
    </dgm:pt>
    <dgm:pt modelId="{65B501AE-95EE-4B58-8253-BAFCC01F88A7}" type="pres">
      <dgm:prSet presAssocID="{4F979B24-C15E-4773-BC36-D08BEBCE32FD}" presName="node" presStyleLbl="node1" presStyleIdx="8" presStyleCnt="11">
        <dgm:presLayoutVars>
          <dgm:bulletEnabled val="1"/>
        </dgm:presLayoutVars>
      </dgm:prSet>
      <dgm:spPr/>
    </dgm:pt>
    <dgm:pt modelId="{90C4F590-51F3-42C8-BD56-77E4D6626B7F}" type="pres">
      <dgm:prSet presAssocID="{A5407648-17FD-4A13-A0AF-2DCBE2BD894A}" presName="sibTrans" presStyleLbl="sibTrans2D1" presStyleIdx="8" presStyleCnt="10"/>
      <dgm:spPr/>
    </dgm:pt>
    <dgm:pt modelId="{B674E01A-CAAE-4B65-9BE2-E6C6C1473674}" type="pres">
      <dgm:prSet presAssocID="{A5407648-17FD-4A13-A0AF-2DCBE2BD894A}" presName="connectorText" presStyleLbl="sibTrans2D1" presStyleIdx="8" presStyleCnt="10"/>
      <dgm:spPr/>
    </dgm:pt>
    <dgm:pt modelId="{69B23E43-FF17-4217-BBB5-34F40B2C0A81}" type="pres">
      <dgm:prSet presAssocID="{2360E6AB-2367-4ACB-BAB5-41AC7E3FE47F}" presName="node" presStyleLbl="node1" presStyleIdx="9" presStyleCnt="11">
        <dgm:presLayoutVars>
          <dgm:bulletEnabled val="1"/>
        </dgm:presLayoutVars>
      </dgm:prSet>
      <dgm:spPr/>
    </dgm:pt>
    <dgm:pt modelId="{7C355BA5-07D4-42AB-AA43-22CB8FAD76EF}" type="pres">
      <dgm:prSet presAssocID="{934E0C51-78FF-4092-ACDE-86EB8EF3DFEC}" presName="sibTrans" presStyleLbl="sibTrans2D1" presStyleIdx="9" presStyleCnt="10"/>
      <dgm:spPr/>
    </dgm:pt>
    <dgm:pt modelId="{FC476DB6-1F5C-419C-8FC9-00A1E35F0512}" type="pres">
      <dgm:prSet presAssocID="{934E0C51-78FF-4092-ACDE-86EB8EF3DFEC}" presName="connectorText" presStyleLbl="sibTrans2D1" presStyleIdx="9" presStyleCnt="10"/>
      <dgm:spPr/>
    </dgm:pt>
    <dgm:pt modelId="{D2935D5D-D9E5-4997-A859-F867B3BCE9A3}" type="pres">
      <dgm:prSet presAssocID="{8DED3B22-5F47-4FFB-963F-7407860ABADB}" presName="node" presStyleLbl="node1" presStyleIdx="10" presStyleCnt="11">
        <dgm:presLayoutVars>
          <dgm:bulletEnabled val="1"/>
        </dgm:presLayoutVars>
      </dgm:prSet>
      <dgm:spPr/>
    </dgm:pt>
  </dgm:ptLst>
  <dgm:cxnLst>
    <dgm:cxn modelId="{33281900-E654-4E4A-8B54-F8766D280D55}" srcId="{6E569138-3BCA-4E9A-B521-CC3195EAD4C0}" destId="{96D96DCE-C36B-47E1-A86B-A102CE41F8C2}" srcOrd="4" destOrd="0" parTransId="{FE0A4665-4760-4B70-9F4E-091B8810F55C}" sibTransId="{36654497-35A7-4480-9DC7-A990D16AD6B3}"/>
    <dgm:cxn modelId="{6AD8910A-F4FE-4FB8-BC1D-2B27390F8565}" srcId="{6E569138-3BCA-4E9A-B521-CC3195EAD4C0}" destId="{B5468258-1D96-4BA5-93AF-C94DB18686CD}" srcOrd="6" destOrd="0" parTransId="{9BDFA343-9358-4B0B-899B-D8FD7FA6DE1A}" sibTransId="{41EEF38F-84A6-4782-947F-60BA513A056A}"/>
    <dgm:cxn modelId="{B9F73D0D-E014-4F6C-96B5-4DB89952C61E}" type="presOf" srcId="{3761D50A-0626-4B18-8C7F-ED7B52191EB8}" destId="{F979028D-6132-4279-A964-8B04533FED33}" srcOrd="0" destOrd="0" presId="urn:microsoft.com/office/officeart/2005/8/layout/process2"/>
    <dgm:cxn modelId="{32A2A215-028D-4D88-BDA9-B3BCDA83DF31}" type="presOf" srcId="{41EEF38F-84A6-4782-947F-60BA513A056A}" destId="{6E79E8C5-8CFE-419B-908D-4334E4BEE2D9}" srcOrd="1" destOrd="0" presId="urn:microsoft.com/office/officeart/2005/8/layout/process2"/>
    <dgm:cxn modelId="{A6640E17-6B4D-4CC3-8ED8-D24FAD2E9B81}" type="presOf" srcId="{23E5892D-08FA-437C-A7D0-FF8A347BF23F}" destId="{B6326FBD-61D5-40FE-BD8E-910DE2CE081A}" srcOrd="0" destOrd="0" presId="urn:microsoft.com/office/officeart/2005/8/layout/process2"/>
    <dgm:cxn modelId="{95D1101A-40AB-4AE0-ADAA-49CD6F637936}" type="presOf" srcId="{CE22618C-8C7C-4F44-A80E-41D61A9541D9}" destId="{784A6A29-0B16-455F-8F21-FACCC7CBC711}" srcOrd="0" destOrd="0" presId="urn:microsoft.com/office/officeart/2005/8/layout/process2"/>
    <dgm:cxn modelId="{13D33529-D088-4229-81F6-31D54AFD9AC2}" type="presOf" srcId="{E28CCA97-0E11-401F-81E7-8766087501FB}" destId="{13B027BF-A106-436E-A110-B3C3DFE0EC26}" srcOrd="0" destOrd="0" presId="urn:microsoft.com/office/officeart/2005/8/layout/process2"/>
    <dgm:cxn modelId="{A7036C3C-E788-4F91-8DE9-266E99861AB6}" srcId="{6E569138-3BCA-4E9A-B521-CC3195EAD4C0}" destId="{9564BA77-4502-4216-B7D8-57F030716537}" srcOrd="2" destOrd="0" parTransId="{5E8232EE-D116-42B8-946B-DA55F5782A55}" sibTransId="{E733A11F-5653-4A5D-BDF9-B1CCB0CC33D7}"/>
    <dgm:cxn modelId="{96D88E65-49A3-4D57-B08D-114D82226CC6}" type="presOf" srcId="{E733A11F-5653-4A5D-BDF9-B1CCB0CC33D7}" destId="{A5774063-A4D4-49CF-AA0B-521B9F41CD6D}" srcOrd="1" destOrd="0" presId="urn:microsoft.com/office/officeart/2005/8/layout/process2"/>
    <dgm:cxn modelId="{293ECD66-42CD-478C-81BD-2924FBB7B5BE}" type="presOf" srcId="{A5407648-17FD-4A13-A0AF-2DCBE2BD894A}" destId="{B674E01A-CAAE-4B65-9BE2-E6C6C1473674}" srcOrd="1" destOrd="0" presId="urn:microsoft.com/office/officeart/2005/8/layout/process2"/>
    <dgm:cxn modelId="{85C8DC47-1AFD-4433-B2CF-5475A75DA6D7}" type="presOf" srcId="{41EEF38F-84A6-4782-947F-60BA513A056A}" destId="{0CB7E83B-3A9E-4E2B-8A74-1D72F8536E58}" srcOrd="0" destOrd="0" presId="urn:microsoft.com/office/officeart/2005/8/layout/process2"/>
    <dgm:cxn modelId="{7274B068-A533-4590-85BB-9BFEEAE158E7}" srcId="{6E569138-3BCA-4E9A-B521-CC3195EAD4C0}" destId="{C2B7CF5C-275C-41D0-A9F7-00001DFDC311}" srcOrd="1" destOrd="0" parTransId="{7D807EF4-03C0-40AD-A12D-9954601F285C}" sibTransId="{E28CCA97-0E11-401F-81E7-8766087501FB}"/>
    <dgm:cxn modelId="{79BA1B6A-E2A8-437B-AD6F-F2A979685A75}" type="presOf" srcId="{5C874251-E737-4B76-AA5E-6FAFF9E357F9}" destId="{B47A140C-DBF4-4559-806E-99DF9621D9D4}" srcOrd="1" destOrd="0" presId="urn:microsoft.com/office/officeart/2005/8/layout/process2"/>
    <dgm:cxn modelId="{6310B04A-26D7-4E6C-99C1-7703185D03CB}" srcId="{6E569138-3BCA-4E9A-B521-CC3195EAD4C0}" destId="{36925BA0-7B15-439F-AD0D-41AAC13F6A70}" srcOrd="7" destOrd="0" parTransId="{30683C98-A728-4EEB-A495-495F3BCC977B}" sibTransId="{5C874251-E737-4B76-AA5E-6FAFF9E357F9}"/>
    <dgm:cxn modelId="{C6EA7C4C-8BBA-49AA-A18C-523527EEF917}" srcId="{6E569138-3BCA-4E9A-B521-CC3195EAD4C0}" destId="{23E5892D-08FA-437C-A7D0-FF8A347BF23F}" srcOrd="5" destOrd="0" parTransId="{2E0A02EC-981D-4127-B5DC-FADEA5478294}" sibTransId="{63E3550E-5C33-490B-A052-2B73AC6EC214}"/>
    <dgm:cxn modelId="{607F9C6C-A13A-487A-BA35-D53D7E01D4F9}" srcId="{6E569138-3BCA-4E9A-B521-CC3195EAD4C0}" destId="{2360E6AB-2367-4ACB-BAB5-41AC7E3FE47F}" srcOrd="9" destOrd="0" parTransId="{670D7CEB-4C7D-42E8-BCF1-11FDC32927D9}" sibTransId="{934E0C51-78FF-4092-ACDE-86EB8EF3DFEC}"/>
    <dgm:cxn modelId="{4518C56D-15E5-45BF-90C8-00FCA4A3FCC8}" type="presOf" srcId="{5C874251-E737-4B76-AA5E-6FAFF9E357F9}" destId="{0247D777-D238-42E0-AC3A-AD0555803543}" srcOrd="0" destOrd="0" presId="urn:microsoft.com/office/officeart/2005/8/layout/process2"/>
    <dgm:cxn modelId="{F28AF251-7C37-4009-A178-9C7EC847F6E2}" type="presOf" srcId="{2360E6AB-2367-4ACB-BAB5-41AC7E3FE47F}" destId="{69B23E43-FF17-4217-BBB5-34F40B2C0A81}" srcOrd="0" destOrd="0" presId="urn:microsoft.com/office/officeart/2005/8/layout/process2"/>
    <dgm:cxn modelId="{1A7F2E52-E1AA-4764-BD1F-446C1145ECBD}" type="presOf" srcId="{8DED3B22-5F47-4FFB-963F-7407860ABADB}" destId="{D2935D5D-D9E5-4997-A859-F867B3BCE9A3}" srcOrd="0" destOrd="0" presId="urn:microsoft.com/office/officeart/2005/8/layout/process2"/>
    <dgm:cxn modelId="{2F10DC7B-D5BC-4EB7-A98E-412086AC5C04}" type="presOf" srcId="{B5784FD3-3EE2-4EEA-93E1-F0777A5E623A}" destId="{1A0EF9C9-F9D8-4688-9F88-50E0F458A425}" srcOrd="0" destOrd="0" presId="urn:microsoft.com/office/officeart/2005/8/layout/process2"/>
    <dgm:cxn modelId="{0F438B87-7F72-4865-9DBD-89BE8EE5B0AF}" type="presOf" srcId="{63E3550E-5C33-490B-A052-2B73AC6EC214}" destId="{F8143448-B3C1-4ABD-9B83-AA47A81EB83E}" srcOrd="0" destOrd="0" presId="urn:microsoft.com/office/officeart/2005/8/layout/process2"/>
    <dgm:cxn modelId="{2131008A-57BF-4EFD-A767-FEA82409240F}" type="presOf" srcId="{9564BA77-4502-4216-B7D8-57F030716537}" destId="{59942D6F-6924-455E-8626-D97F755587C3}" srcOrd="0" destOrd="0" presId="urn:microsoft.com/office/officeart/2005/8/layout/process2"/>
    <dgm:cxn modelId="{BE4F808C-E65C-49CD-AAED-3BC07309FA9B}" type="presOf" srcId="{B820759C-0C5D-4A9F-8245-281A74E1FC83}" destId="{F3201035-1469-4A0D-BCA5-FDFE8CA29C72}" srcOrd="1" destOrd="0" presId="urn:microsoft.com/office/officeart/2005/8/layout/process2"/>
    <dgm:cxn modelId="{34A80092-9100-4F86-918B-5DB34DE52429}" type="presOf" srcId="{B5468258-1D96-4BA5-93AF-C94DB18686CD}" destId="{E436AA9B-579D-4D69-ACF3-5A3C57620104}" srcOrd="0" destOrd="0" presId="urn:microsoft.com/office/officeart/2005/8/layout/process2"/>
    <dgm:cxn modelId="{18FCB99F-34B8-48D0-A0D6-B28D85BDCD3C}" type="presOf" srcId="{36925BA0-7B15-439F-AD0D-41AAC13F6A70}" destId="{10079047-7ED2-47C5-83FD-4759F5FE33BF}" srcOrd="0" destOrd="0" presId="urn:microsoft.com/office/officeart/2005/8/layout/process2"/>
    <dgm:cxn modelId="{9AFD66A9-0770-4523-9E98-4F6AA7D0D054}" type="presOf" srcId="{B820759C-0C5D-4A9F-8245-281A74E1FC83}" destId="{733A4CA3-0633-4C74-AC7B-239999C923B5}" srcOrd="0" destOrd="0" presId="urn:microsoft.com/office/officeart/2005/8/layout/process2"/>
    <dgm:cxn modelId="{36117EA9-8572-4F1B-9942-9BDFC5324BA6}" srcId="{6E569138-3BCA-4E9A-B521-CC3195EAD4C0}" destId="{3761D50A-0626-4B18-8C7F-ED7B52191EB8}" srcOrd="3" destOrd="0" parTransId="{36B672F4-588E-4C76-B054-50B1C8790CEB}" sibTransId="{B820759C-0C5D-4A9F-8245-281A74E1FC83}"/>
    <dgm:cxn modelId="{1EB89FBB-358C-4706-BE9C-61250CFA505B}" type="presOf" srcId="{B5784FD3-3EE2-4EEA-93E1-F0777A5E623A}" destId="{49E30CF0-2C68-4B4C-BF8B-30461C4945FD}" srcOrd="1" destOrd="0" presId="urn:microsoft.com/office/officeart/2005/8/layout/process2"/>
    <dgm:cxn modelId="{8B073CBE-BBFC-4A7F-89CE-A1D3B29FE8DD}" type="presOf" srcId="{6E569138-3BCA-4E9A-B521-CC3195EAD4C0}" destId="{7CD808A6-08BE-408F-A4BE-DC5E86676573}" srcOrd="0" destOrd="0" presId="urn:microsoft.com/office/officeart/2005/8/layout/process2"/>
    <dgm:cxn modelId="{7712B7BF-93DE-4671-BDF6-C7703347A1E8}" type="presOf" srcId="{36654497-35A7-4480-9DC7-A990D16AD6B3}" destId="{FFD0CB99-E593-4330-81C4-FDE3B03FC4EC}" srcOrd="0" destOrd="0" presId="urn:microsoft.com/office/officeart/2005/8/layout/process2"/>
    <dgm:cxn modelId="{EE7FFDC0-6A17-40C6-A476-254A2EAFDD59}" type="presOf" srcId="{A5407648-17FD-4A13-A0AF-2DCBE2BD894A}" destId="{90C4F590-51F3-42C8-BD56-77E4D6626B7F}" srcOrd="0" destOrd="0" presId="urn:microsoft.com/office/officeart/2005/8/layout/process2"/>
    <dgm:cxn modelId="{3B5173C5-935F-43CA-9851-427D84D1484F}" type="presOf" srcId="{934E0C51-78FF-4092-ACDE-86EB8EF3DFEC}" destId="{FC476DB6-1F5C-419C-8FC9-00A1E35F0512}" srcOrd="1" destOrd="0" presId="urn:microsoft.com/office/officeart/2005/8/layout/process2"/>
    <dgm:cxn modelId="{C62458C5-622C-4E07-A22E-F3A116F8DC64}" srcId="{6E569138-3BCA-4E9A-B521-CC3195EAD4C0}" destId="{4F979B24-C15E-4773-BC36-D08BEBCE32FD}" srcOrd="8" destOrd="0" parTransId="{AEEC0FBE-E422-4E7A-80C6-2C327C77F5A9}" sibTransId="{A5407648-17FD-4A13-A0AF-2DCBE2BD894A}"/>
    <dgm:cxn modelId="{03344CD6-1642-45B2-BB9D-C9743E472745}" type="presOf" srcId="{96D96DCE-C36B-47E1-A86B-A102CE41F8C2}" destId="{AB13BDE3-C737-4EAD-82BD-6EDE5DD1CA1C}" srcOrd="0" destOrd="0" presId="urn:microsoft.com/office/officeart/2005/8/layout/process2"/>
    <dgm:cxn modelId="{BE6EAFD6-7C21-486B-8803-E3FAF3B2D03D}" type="presOf" srcId="{36654497-35A7-4480-9DC7-A990D16AD6B3}" destId="{13805B93-9724-4E55-B8D9-053F9D63B992}" srcOrd="1" destOrd="0" presId="urn:microsoft.com/office/officeart/2005/8/layout/process2"/>
    <dgm:cxn modelId="{4A6302D9-5ED5-4D1B-BD9C-B1C6B55C3C32}" type="presOf" srcId="{4F979B24-C15E-4773-BC36-D08BEBCE32FD}" destId="{65B501AE-95EE-4B58-8253-BAFCC01F88A7}" srcOrd="0" destOrd="0" presId="urn:microsoft.com/office/officeart/2005/8/layout/process2"/>
    <dgm:cxn modelId="{AFBDC1DD-8970-4868-94D2-A8FECA733CE4}" type="presOf" srcId="{934E0C51-78FF-4092-ACDE-86EB8EF3DFEC}" destId="{7C355BA5-07D4-42AB-AA43-22CB8FAD76EF}" srcOrd="0" destOrd="0" presId="urn:microsoft.com/office/officeart/2005/8/layout/process2"/>
    <dgm:cxn modelId="{FC324DE1-53BC-4C99-B3CB-24B444E89673}" type="presOf" srcId="{C2B7CF5C-275C-41D0-A9F7-00001DFDC311}" destId="{7260CE17-4C81-4D9E-B33A-F6398D49412A}" srcOrd="0" destOrd="0" presId="urn:microsoft.com/office/officeart/2005/8/layout/process2"/>
    <dgm:cxn modelId="{9327F0E4-0FE4-40C3-A9A3-1C1B9F4DA135}" type="presOf" srcId="{63E3550E-5C33-490B-A052-2B73AC6EC214}" destId="{6F7DE197-753E-42D5-A5AF-034B57AF4B60}" srcOrd="1" destOrd="0" presId="urn:microsoft.com/office/officeart/2005/8/layout/process2"/>
    <dgm:cxn modelId="{BA8706EB-BF11-401C-A7CD-A6D977359661}" srcId="{6E569138-3BCA-4E9A-B521-CC3195EAD4C0}" destId="{CE22618C-8C7C-4F44-A80E-41D61A9541D9}" srcOrd="0" destOrd="0" parTransId="{3026B6E2-96CF-4080-AF31-06AC9A04B433}" sibTransId="{B5784FD3-3EE2-4EEA-93E1-F0777A5E623A}"/>
    <dgm:cxn modelId="{008667EC-AC7C-491A-9CA7-3EBF5FB65320}" srcId="{6E569138-3BCA-4E9A-B521-CC3195EAD4C0}" destId="{8DED3B22-5F47-4FFB-963F-7407860ABADB}" srcOrd="10" destOrd="0" parTransId="{54108302-C28D-4FC1-86F2-BBB37C39A81F}" sibTransId="{18360AB3-2ECD-43BB-9706-0E1F48739FF9}"/>
    <dgm:cxn modelId="{0EC8BAED-04E3-4B9D-AA33-872540436D37}" type="presOf" srcId="{E28CCA97-0E11-401F-81E7-8766087501FB}" destId="{C625A437-36F6-4D43-858F-A8DBF3AD06EA}" srcOrd="1" destOrd="0" presId="urn:microsoft.com/office/officeart/2005/8/layout/process2"/>
    <dgm:cxn modelId="{4CFF3EFD-80A0-4B6A-B73E-F586314D073D}" type="presOf" srcId="{E733A11F-5653-4A5D-BDF9-B1CCB0CC33D7}" destId="{1EB6E116-FD89-4E05-A001-C82E95FCF1B0}" srcOrd="0" destOrd="0" presId="urn:microsoft.com/office/officeart/2005/8/layout/process2"/>
    <dgm:cxn modelId="{7A1DB55D-4AE6-401C-B9BA-B788C13C3C83}" type="presParOf" srcId="{7CD808A6-08BE-408F-A4BE-DC5E86676573}" destId="{784A6A29-0B16-455F-8F21-FACCC7CBC711}" srcOrd="0" destOrd="0" presId="urn:microsoft.com/office/officeart/2005/8/layout/process2"/>
    <dgm:cxn modelId="{98597C55-DD84-49FA-AA69-3148737649F1}" type="presParOf" srcId="{7CD808A6-08BE-408F-A4BE-DC5E86676573}" destId="{1A0EF9C9-F9D8-4688-9F88-50E0F458A425}" srcOrd="1" destOrd="0" presId="urn:microsoft.com/office/officeart/2005/8/layout/process2"/>
    <dgm:cxn modelId="{6C7B597F-5BD1-4F02-8F6E-D9450D5EE8C2}" type="presParOf" srcId="{1A0EF9C9-F9D8-4688-9F88-50E0F458A425}" destId="{49E30CF0-2C68-4B4C-BF8B-30461C4945FD}" srcOrd="0" destOrd="0" presId="urn:microsoft.com/office/officeart/2005/8/layout/process2"/>
    <dgm:cxn modelId="{10B60922-7987-4AF8-99B6-D0B4E870B92E}" type="presParOf" srcId="{7CD808A6-08BE-408F-A4BE-DC5E86676573}" destId="{7260CE17-4C81-4D9E-B33A-F6398D49412A}" srcOrd="2" destOrd="0" presId="urn:microsoft.com/office/officeart/2005/8/layout/process2"/>
    <dgm:cxn modelId="{5C63F3B3-6AAD-416F-9B2C-A68A8FC0E0BF}" type="presParOf" srcId="{7CD808A6-08BE-408F-A4BE-DC5E86676573}" destId="{13B027BF-A106-436E-A110-B3C3DFE0EC26}" srcOrd="3" destOrd="0" presId="urn:microsoft.com/office/officeart/2005/8/layout/process2"/>
    <dgm:cxn modelId="{ADD2CCB4-0D15-46AB-B35D-0F4B4FBF5E49}" type="presParOf" srcId="{13B027BF-A106-436E-A110-B3C3DFE0EC26}" destId="{C625A437-36F6-4D43-858F-A8DBF3AD06EA}" srcOrd="0" destOrd="0" presId="urn:microsoft.com/office/officeart/2005/8/layout/process2"/>
    <dgm:cxn modelId="{02889EDE-5E32-4A6F-8D3E-0C2293FD3966}" type="presParOf" srcId="{7CD808A6-08BE-408F-A4BE-DC5E86676573}" destId="{59942D6F-6924-455E-8626-D97F755587C3}" srcOrd="4" destOrd="0" presId="urn:microsoft.com/office/officeart/2005/8/layout/process2"/>
    <dgm:cxn modelId="{F086751E-12E3-4413-9F66-43D0F0283389}" type="presParOf" srcId="{7CD808A6-08BE-408F-A4BE-DC5E86676573}" destId="{1EB6E116-FD89-4E05-A001-C82E95FCF1B0}" srcOrd="5" destOrd="0" presId="urn:microsoft.com/office/officeart/2005/8/layout/process2"/>
    <dgm:cxn modelId="{CC8BC76A-F5D5-48C6-88AF-66492131880A}" type="presParOf" srcId="{1EB6E116-FD89-4E05-A001-C82E95FCF1B0}" destId="{A5774063-A4D4-49CF-AA0B-521B9F41CD6D}" srcOrd="0" destOrd="0" presId="urn:microsoft.com/office/officeart/2005/8/layout/process2"/>
    <dgm:cxn modelId="{173F2C3B-0C35-418C-952F-8FF448B80B57}" type="presParOf" srcId="{7CD808A6-08BE-408F-A4BE-DC5E86676573}" destId="{F979028D-6132-4279-A964-8B04533FED33}" srcOrd="6" destOrd="0" presId="urn:microsoft.com/office/officeart/2005/8/layout/process2"/>
    <dgm:cxn modelId="{381C32CC-4A0F-4FB4-8332-8896C5860DB7}" type="presParOf" srcId="{7CD808A6-08BE-408F-A4BE-DC5E86676573}" destId="{733A4CA3-0633-4C74-AC7B-239999C923B5}" srcOrd="7" destOrd="0" presId="urn:microsoft.com/office/officeart/2005/8/layout/process2"/>
    <dgm:cxn modelId="{28521B78-BD3F-43DF-BF31-BF3D2F3CCA27}" type="presParOf" srcId="{733A4CA3-0633-4C74-AC7B-239999C923B5}" destId="{F3201035-1469-4A0D-BCA5-FDFE8CA29C72}" srcOrd="0" destOrd="0" presId="urn:microsoft.com/office/officeart/2005/8/layout/process2"/>
    <dgm:cxn modelId="{2D12E0CC-F69A-4551-A05E-391A93897842}" type="presParOf" srcId="{7CD808A6-08BE-408F-A4BE-DC5E86676573}" destId="{AB13BDE3-C737-4EAD-82BD-6EDE5DD1CA1C}" srcOrd="8" destOrd="0" presId="urn:microsoft.com/office/officeart/2005/8/layout/process2"/>
    <dgm:cxn modelId="{48F93E34-E455-4555-8A2C-F72F3018C24E}" type="presParOf" srcId="{7CD808A6-08BE-408F-A4BE-DC5E86676573}" destId="{FFD0CB99-E593-4330-81C4-FDE3B03FC4EC}" srcOrd="9" destOrd="0" presId="urn:microsoft.com/office/officeart/2005/8/layout/process2"/>
    <dgm:cxn modelId="{84D8CC9D-7B70-4AD0-A240-925A898DD2CE}" type="presParOf" srcId="{FFD0CB99-E593-4330-81C4-FDE3B03FC4EC}" destId="{13805B93-9724-4E55-B8D9-053F9D63B992}" srcOrd="0" destOrd="0" presId="urn:microsoft.com/office/officeart/2005/8/layout/process2"/>
    <dgm:cxn modelId="{7201705B-F227-4AD5-9E22-F00AA042D412}" type="presParOf" srcId="{7CD808A6-08BE-408F-A4BE-DC5E86676573}" destId="{B6326FBD-61D5-40FE-BD8E-910DE2CE081A}" srcOrd="10" destOrd="0" presId="urn:microsoft.com/office/officeart/2005/8/layout/process2"/>
    <dgm:cxn modelId="{722C441E-D290-4DCD-8A07-BC0C890EE09F}" type="presParOf" srcId="{7CD808A6-08BE-408F-A4BE-DC5E86676573}" destId="{F8143448-B3C1-4ABD-9B83-AA47A81EB83E}" srcOrd="11" destOrd="0" presId="urn:microsoft.com/office/officeart/2005/8/layout/process2"/>
    <dgm:cxn modelId="{5E0BC9F4-290E-4954-ADCA-A780911172BD}" type="presParOf" srcId="{F8143448-B3C1-4ABD-9B83-AA47A81EB83E}" destId="{6F7DE197-753E-42D5-A5AF-034B57AF4B60}" srcOrd="0" destOrd="0" presId="urn:microsoft.com/office/officeart/2005/8/layout/process2"/>
    <dgm:cxn modelId="{26229A77-470B-445D-A906-DE6015ABD54F}" type="presParOf" srcId="{7CD808A6-08BE-408F-A4BE-DC5E86676573}" destId="{E436AA9B-579D-4D69-ACF3-5A3C57620104}" srcOrd="12" destOrd="0" presId="urn:microsoft.com/office/officeart/2005/8/layout/process2"/>
    <dgm:cxn modelId="{12DFFF21-7C32-48E4-AB6A-67B61F6C4219}" type="presParOf" srcId="{7CD808A6-08BE-408F-A4BE-DC5E86676573}" destId="{0CB7E83B-3A9E-4E2B-8A74-1D72F8536E58}" srcOrd="13" destOrd="0" presId="urn:microsoft.com/office/officeart/2005/8/layout/process2"/>
    <dgm:cxn modelId="{BAC0193A-A96B-4204-B948-F6E85DEFE0A9}" type="presParOf" srcId="{0CB7E83B-3A9E-4E2B-8A74-1D72F8536E58}" destId="{6E79E8C5-8CFE-419B-908D-4334E4BEE2D9}" srcOrd="0" destOrd="0" presId="urn:microsoft.com/office/officeart/2005/8/layout/process2"/>
    <dgm:cxn modelId="{8B465A6F-7560-48DB-B490-426793B3B993}" type="presParOf" srcId="{7CD808A6-08BE-408F-A4BE-DC5E86676573}" destId="{10079047-7ED2-47C5-83FD-4759F5FE33BF}" srcOrd="14" destOrd="0" presId="urn:microsoft.com/office/officeart/2005/8/layout/process2"/>
    <dgm:cxn modelId="{2065AA98-7BC4-4C30-ABAF-2F3AB99396E4}" type="presParOf" srcId="{7CD808A6-08BE-408F-A4BE-DC5E86676573}" destId="{0247D777-D238-42E0-AC3A-AD0555803543}" srcOrd="15" destOrd="0" presId="urn:microsoft.com/office/officeart/2005/8/layout/process2"/>
    <dgm:cxn modelId="{8165E3C2-51FD-43B5-992C-550671158C91}" type="presParOf" srcId="{0247D777-D238-42E0-AC3A-AD0555803543}" destId="{B47A140C-DBF4-4559-806E-99DF9621D9D4}" srcOrd="0" destOrd="0" presId="urn:microsoft.com/office/officeart/2005/8/layout/process2"/>
    <dgm:cxn modelId="{838719FB-8D03-4387-8247-1DCB6A073ACA}" type="presParOf" srcId="{7CD808A6-08BE-408F-A4BE-DC5E86676573}" destId="{65B501AE-95EE-4B58-8253-BAFCC01F88A7}" srcOrd="16" destOrd="0" presId="urn:microsoft.com/office/officeart/2005/8/layout/process2"/>
    <dgm:cxn modelId="{2975949E-80E3-447D-8203-ABFE4BDE5098}" type="presParOf" srcId="{7CD808A6-08BE-408F-A4BE-DC5E86676573}" destId="{90C4F590-51F3-42C8-BD56-77E4D6626B7F}" srcOrd="17" destOrd="0" presId="urn:microsoft.com/office/officeart/2005/8/layout/process2"/>
    <dgm:cxn modelId="{E84251E3-0886-48A4-8E14-F6CC6B4EF6ED}" type="presParOf" srcId="{90C4F590-51F3-42C8-BD56-77E4D6626B7F}" destId="{B674E01A-CAAE-4B65-9BE2-E6C6C1473674}" srcOrd="0" destOrd="0" presId="urn:microsoft.com/office/officeart/2005/8/layout/process2"/>
    <dgm:cxn modelId="{7F240DB6-9326-4B10-A7C8-0A4F2DE64ED1}" type="presParOf" srcId="{7CD808A6-08BE-408F-A4BE-DC5E86676573}" destId="{69B23E43-FF17-4217-BBB5-34F40B2C0A81}" srcOrd="18" destOrd="0" presId="urn:microsoft.com/office/officeart/2005/8/layout/process2"/>
    <dgm:cxn modelId="{6E7E3CDA-DF41-4AD7-8FF8-882E2B8BCE01}" type="presParOf" srcId="{7CD808A6-08BE-408F-A4BE-DC5E86676573}" destId="{7C355BA5-07D4-42AB-AA43-22CB8FAD76EF}" srcOrd="19" destOrd="0" presId="urn:microsoft.com/office/officeart/2005/8/layout/process2"/>
    <dgm:cxn modelId="{FD944829-3523-40C9-9224-23E04291CEE8}" type="presParOf" srcId="{7C355BA5-07D4-42AB-AA43-22CB8FAD76EF}" destId="{FC476DB6-1F5C-419C-8FC9-00A1E35F0512}" srcOrd="0" destOrd="0" presId="urn:microsoft.com/office/officeart/2005/8/layout/process2"/>
    <dgm:cxn modelId="{57BADABE-6EC2-4BAF-A462-21CDB9624036}" type="presParOf" srcId="{7CD808A6-08BE-408F-A4BE-DC5E86676573}" destId="{D2935D5D-D9E5-4997-A859-F867B3BCE9A3}" srcOrd="20" destOrd="0" presId="urn:microsoft.com/office/officeart/2005/8/layout/process2"/>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4A41C9-3502-4EF0-81DC-E241627B5E3C}">
      <dsp:nvSpPr>
        <dsp:cNvPr id="0" name=""/>
        <dsp:cNvSpPr/>
      </dsp:nvSpPr>
      <dsp:spPr>
        <a:xfrm>
          <a:off x="3763872" y="5542"/>
          <a:ext cx="1589877" cy="446531"/>
        </a:xfrm>
        <a:prstGeom prst="roundRect">
          <a:avLst>
            <a:gd name="adj" fmla="val 10000"/>
          </a:avLst>
        </a:prstGeom>
        <a:blipFill rotWithShape="0">
          <a:blip xmlns:r="http://schemas.openxmlformats.org/officeDocument/2006/relationships" r:embed="rId1"/>
          <a:tile tx="0" ty="0" sx="100000" sy="100000" flip="none" algn="tl"/>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Times New Roman" panose="02020603050405020304" pitchFamily="18" charset="0"/>
              <a:cs typeface="Times New Roman" panose="02020603050405020304" pitchFamily="18" charset="0"/>
            </a:rPr>
            <a:t>Start</a:t>
          </a:r>
          <a:endParaRPr lang="en-IN" sz="1200" kern="1200">
            <a:solidFill>
              <a:schemeClr val="tx1"/>
            </a:solidFill>
            <a:latin typeface="Times New Roman" panose="02020603050405020304" pitchFamily="18" charset="0"/>
            <a:cs typeface="Times New Roman" panose="02020603050405020304" pitchFamily="18" charset="0"/>
          </a:endParaRPr>
        </a:p>
      </dsp:txBody>
      <dsp:txXfrm>
        <a:off x="3776950" y="18620"/>
        <a:ext cx="1563721" cy="420375"/>
      </dsp:txXfrm>
    </dsp:sp>
    <dsp:sp modelId="{F3310C52-FFAD-433A-A477-F1ACE68B31DF}">
      <dsp:nvSpPr>
        <dsp:cNvPr id="0" name=""/>
        <dsp:cNvSpPr/>
      </dsp:nvSpPr>
      <dsp:spPr>
        <a:xfrm rot="5400000">
          <a:off x="4475086" y="463236"/>
          <a:ext cx="167449" cy="200939"/>
        </a:xfrm>
        <a:prstGeom prst="rightArrow">
          <a:avLst>
            <a:gd name="adj1" fmla="val 60000"/>
            <a:gd name="adj2" fmla="val 50000"/>
          </a:avLst>
        </a:prstGeom>
        <a:blipFill rotWithShape="0">
          <a:blip xmlns:r="http://schemas.openxmlformats.org/officeDocument/2006/relationships" r:embed="rId1"/>
          <a:tile tx="0" ty="0" sx="100000" sy="100000" flip="none" algn="tl"/>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solidFill>
              <a:schemeClr val="tx1"/>
            </a:solidFill>
            <a:latin typeface="Times New Roman" panose="02020603050405020304" pitchFamily="18" charset="0"/>
            <a:cs typeface="Times New Roman" panose="02020603050405020304" pitchFamily="18" charset="0"/>
          </a:endParaRPr>
        </a:p>
      </dsp:txBody>
      <dsp:txXfrm rot="-5400000">
        <a:off x="4498530" y="479981"/>
        <a:ext cx="120563" cy="117214"/>
      </dsp:txXfrm>
    </dsp:sp>
    <dsp:sp modelId="{46A1FFA1-E13A-4311-A893-6148977B96EA}">
      <dsp:nvSpPr>
        <dsp:cNvPr id="0" name=""/>
        <dsp:cNvSpPr/>
      </dsp:nvSpPr>
      <dsp:spPr>
        <a:xfrm>
          <a:off x="3763872" y="675339"/>
          <a:ext cx="1589877" cy="446531"/>
        </a:xfrm>
        <a:prstGeom prst="roundRect">
          <a:avLst>
            <a:gd name="adj" fmla="val 10000"/>
          </a:avLst>
        </a:prstGeom>
        <a:blipFill rotWithShape="0">
          <a:blip xmlns:r="http://schemas.openxmlformats.org/officeDocument/2006/relationships" r:embed="rId1"/>
          <a:tile tx="0" ty="0" sx="100000" sy="100000" flip="none" algn="tl"/>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Times New Roman" panose="02020603050405020304" pitchFamily="18" charset="0"/>
              <a:cs typeface="Times New Roman" panose="02020603050405020304" pitchFamily="18" charset="0"/>
            </a:rPr>
            <a:t>Connect wallet</a:t>
          </a:r>
          <a:endParaRPr lang="en-IN" sz="1200" kern="1200">
            <a:solidFill>
              <a:schemeClr val="tx1"/>
            </a:solidFill>
            <a:latin typeface="Times New Roman" panose="02020603050405020304" pitchFamily="18" charset="0"/>
            <a:cs typeface="Times New Roman" panose="02020603050405020304" pitchFamily="18" charset="0"/>
          </a:endParaRPr>
        </a:p>
      </dsp:txBody>
      <dsp:txXfrm>
        <a:off x="3776950" y="688417"/>
        <a:ext cx="1563721" cy="420375"/>
      </dsp:txXfrm>
    </dsp:sp>
    <dsp:sp modelId="{09A29684-5683-4D8F-AF05-D3FB659117EC}">
      <dsp:nvSpPr>
        <dsp:cNvPr id="0" name=""/>
        <dsp:cNvSpPr/>
      </dsp:nvSpPr>
      <dsp:spPr>
        <a:xfrm rot="5400000">
          <a:off x="4475086" y="1133034"/>
          <a:ext cx="167449" cy="200939"/>
        </a:xfrm>
        <a:prstGeom prst="rightArrow">
          <a:avLst>
            <a:gd name="adj1" fmla="val 60000"/>
            <a:gd name="adj2" fmla="val 50000"/>
          </a:avLst>
        </a:prstGeom>
        <a:blipFill rotWithShape="0">
          <a:blip xmlns:r="http://schemas.openxmlformats.org/officeDocument/2006/relationships" r:embed="rId1"/>
          <a:tile tx="0" ty="0" sx="100000" sy="100000" flip="none" algn="tl"/>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solidFill>
              <a:schemeClr val="tx1"/>
            </a:solidFill>
            <a:latin typeface="Times New Roman" panose="02020603050405020304" pitchFamily="18" charset="0"/>
            <a:cs typeface="Times New Roman" panose="02020603050405020304" pitchFamily="18" charset="0"/>
          </a:endParaRPr>
        </a:p>
      </dsp:txBody>
      <dsp:txXfrm rot="-5400000">
        <a:off x="4498530" y="1149779"/>
        <a:ext cx="120563" cy="117214"/>
      </dsp:txXfrm>
    </dsp:sp>
    <dsp:sp modelId="{7E2D946C-1A1D-401D-9F72-868EFABF3EC5}">
      <dsp:nvSpPr>
        <dsp:cNvPr id="0" name=""/>
        <dsp:cNvSpPr/>
      </dsp:nvSpPr>
      <dsp:spPr>
        <a:xfrm>
          <a:off x="3763872" y="1345136"/>
          <a:ext cx="1589877" cy="446531"/>
        </a:xfrm>
        <a:prstGeom prst="roundRect">
          <a:avLst>
            <a:gd name="adj" fmla="val 10000"/>
          </a:avLst>
        </a:prstGeom>
        <a:blipFill rotWithShape="0">
          <a:blip xmlns:r="http://schemas.openxmlformats.org/officeDocument/2006/relationships" r:embed="rId1"/>
          <a:tile tx="0" ty="0" sx="100000" sy="100000" flip="none" algn="tl"/>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Times New Roman" panose="02020603050405020304" pitchFamily="18" charset="0"/>
              <a:cs typeface="Times New Roman" panose="02020603050405020304" pitchFamily="18" charset="0"/>
            </a:rPr>
            <a:t>Get List of Campaigns</a:t>
          </a:r>
          <a:endParaRPr lang="en-IN" sz="1200" kern="1200">
            <a:solidFill>
              <a:schemeClr val="tx1"/>
            </a:solidFill>
            <a:latin typeface="Times New Roman" panose="02020603050405020304" pitchFamily="18" charset="0"/>
            <a:cs typeface="Times New Roman" panose="02020603050405020304" pitchFamily="18" charset="0"/>
          </a:endParaRPr>
        </a:p>
      </dsp:txBody>
      <dsp:txXfrm>
        <a:off x="3776950" y="1358214"/>
        <a:ext cx="1563721" cy="420375"/>
      </dsp:txXfrm>
    </dsp:sp>
    <dsp:sp modelId="{1DAB4C5D-2866-4424-B823-47026B47AC64}">
      <dsp:nvSpPr>
        <dsp:cNvPr id="0" name=""/>
        <dsp:cNvSpPr/>
      </dsp:nvSpPr>
      <dsp:spPr>
        <a:xfrm rot="5400000">
          <a:off x="4475086" y="1802831"/>
          <a:ext cx="167449" cy="200939"/>
        </a:xfrm>
        <a:prstGeom prst="rightArrow">
          <a:avLst>
            <a:gd name="adj1" fmla="val 60000"/>
            <a:gd name="adj2" fmla="val 50000"/>
          </a:avLst>
        </a:prstGeom>
        <a:blipFill rotWithShape="0">
          <a:blip xmlns:r="http://schemas.openxmlformats.org/officeDocument/2006/relationships" r:embed="rId1"/>
          <a:tile tx="0" ty="0" sx="100000" sy="100000" flip="none" algn="tl"/>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solidFill>
              <a:schemeClr val="tx1"/>
            </a:solidFill>
            <a:latin typeface="Times New Roman" panose="02020603050405020304" pitchFamily="18" charset="0"/>
            <a:cs typeface="Times New Roman" panose="02020603050405020304" pitchFamily="18" charset="0"/>
          </a:endParaRPr>
        </a:p>
      </dsp:txBody>
      <dsp:txXfrm rot="-5400000">
        <a:off x="4498530" y="1819576"/>
        <a:ext cx="120563" cy="117214"/>
      </dsp:txXfrm>
    </dsp:sp>
    <dsp:sp modelId="{5768D95E-1F75-4AB8-85AD-F34CE85688A6}">
      <dsp:nvSpPr>
        <dsp:cNvPr id="0" name=""/>
        <dsp:cNvSpPr/>
      </dsp:nvSpPr>
      <dsp:spPr>
        <a:xfrm>
          <a:off x="3763872" y="2014934"/>
          <a:ext cx="1589877" cy="446531"/>
        </a:xfrm>
        <a:prstGeom prst="roundRect">
          <a:avLst>
            <a:gd name="adj" fmla="val 10000"/>
          </a:avLst>
        </a:prstGeom>
        <a:blipFill rotWithShape="0">
          <a:blip xmlns:r="http://schemas.openxmlformats.org/officeDocument/2006/relationships" r:embed="rId1"/>
          <a:tile tx="0" ty="0" sx="100000" sy="100000" flip="none" algn="tl"/>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latin typeface="Times New Roman" panose="02020603050405020304" pitchFamily="18" charset="0"/>
              <a:cs typeface="Times New Roman" panose="02020603050405020304" pitchFamily="18" charset="0"/>
            </a:rPr>
            <a:t>Get Campaign Information</a:t>
          </a:r>
          <a:endParaRPr lang="en-IN" sz="1200" kern="1200" dirty="0">
            <a:solidFill>
              <a:schemeClr val="tx1"/>
            </a:solidFill>
            <a:latin typeface="Times New Roman" panose="02020603050405020304" pitchFamily="18" charset="0"/>
            <a:cs typeface="Times New Roman" panose="02020603050405020304" pitchFamily="18" charset="0"/>
          </a:endParaRPr>
        </a:p>
      </dsp:txBody>
      <dsp:txXfrm>
        <a:off x="3776950" y="2028012"/>
        <a:ext cx="1563721" cy="420375"/>
      </dsp:txXfrm>
    </dsp:sp>
    <dsp:sp modelId="{A5EFEE28-1E22-40AB-BAE1-D25C6A752F81}">
      <dsp:nvSpPr>
        <dsp:cNvPr id="0" name=""/>
        <dsp:cNvSpPr/>
      </dsp:nvSpPr>
      <dsp:spPr>
        <a:xfrm rot="5400000">
          <a:off x="4475086" y="2472629"/>
          <a:ext cx="167449" cy="200939"/>
        </a:xfrm>
        <a:prstGeom prst="rightArrow">
          <a:avLst>
            <a:gd name="adj1" fmla="val 60000"/>
            <a:gd name="adj2" fmla="val 50000"/>
          </a:avLst>
        </a:prstGeom>
        <a:blipFill rotWithShape="0">
          <a:blip xmlns:r="http://schemas.openxmlformats.org/officeDocument/2006/relationships" r:embed="rId1"/>
          <a:tile tx="0" ty="0" sx="100000" sy="100000" flip="none" algn="tl"/>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solidFill>
              <a:schemeClr val="tx1"/>
            </a:solidFill>
            <a:latin typeface="Times New Roman" panose="02020603050405020304" pitchFamily="18" charset="0"/>
            <a:cs typeface="Times New Roman" panose="02020603050405020304" pitchFamily="18" charset="0"/>
          </a:endParaRPr>
        </a:p>
      </dsp:txBody>
      <dsp:txXfrm rot="-5400000">
        <a:off x="4498530" y="2489374"/>
        <a:ext cx="120563" cy="117214"/>
      </dsp:txXfrm>
    </dsp:sp>
    <dsp:sp modelId="{B9F893EB-0194-4ECA-BAE3-19A172F5917C}">
      <dsp:nvSpPr>
        <dsp:cNvPr id="0" name=""/>
        <dsp:cNvSpPr/>
      </dsp:nvSpPr>
      <dsp:spPr>
        <a:xfrm>
          <a:off x="3763872" y="2684731"/>
          <a:ext cx="1589877" cy="446531"/>
        </a:xfrm>
        <a:prstGeom prst="roundRect">
          <a:avLst>
            <a:gd name="adj" fmla="val 10000"/>
          </a:avLst>
        </a:prstGeom>
        <a:blipFill rotWithShape="0">
          <a:blip xmlns:r="http://schemas.openxmlformats.org/officeDocument/2006/relationships" r:embed="rId1"/>
          <a:tile tx="0" ty="0" sx="100000" sy="100000" flip="none" algn="tl"/>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Times New Roman" panose="02020603050405020304" pitchFamily="18" charset="0"/>
              <a:cs typeface="Times New Roman" panose="02020603050405020304" pitchFamily="18" charset="0"/>
            </a:rPr>
            <a:t>Get Contract Balance</a:t>
          </a:r>
          <a:endParaRPr lang="en-IN" sz="1200" kern="1200">
            <a:solidFill>
              <a:schemeClr val="tx1"/>
            </a:solidFill>
            <a:latin typeface="Times New Roman" panose="02020603050405020304" pitchFamily="18" charset="0"/>
            <a:cs typeface="Times New Roman" panose="02020603050405020304" pitchFamily="18" charset="0"/>
          </a:endParaRPr>
        </a:p>
      </dsp:txBody>
      <dsp:txXfrm>
        <a:off x="3776950" y="2697809"/>
        <a:ext cx="1563721" cy="420375"/>
      </dsp:txXfrm>
    </dsp:sp>
    <dsp:sp modelId="{E34C54C8-5170-4B82-B5F6-983863CC4CCD}">
      <dsp:nvSpPr>
        <dsp:cNvPr id="0" name=""/>
        <dsp:cNvSpPr/>
      </dsp:nvSpPr>
      <dsp:spPr>
        <a:xfrm rot="5400000">
          <a:off x="4475086" y="3142426"/>
          <a:ext cx="167449" cy="200939"/>
        </a:xfrm>
        <a:prstGeom prst="rightArrow">
          <a:avLst>
            <a:gd name="adj1" fmla="val 60000"/>
            <a:gd name="adj2" fmla="val 50000"/>
          </a:avLst>
        </a:prstGeom>
        <a:blipFill rotWithShape="0">
          <a:blip xmlns:r="http://schemas.openxmlformats.org/officeDocument/2006/relationships" r:embed="rId1"/>
          <a:tile tx="0" ty="0" sx="100000" sy="100000" flip="none" algn="tl"/>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solidFill>
              <a:schemeClr val="tx1"/>
            </a:solidFill>
            <a:latin typeface="Times New Roman" panose="02020603050405020304" pitchFamily="18" charset="0"/>
            <a:cs typeface="Times New Roman" panose="02020603050405020304" pitchFamily="18" charset="0"/>
          </a:endParaRPr>
        </a:p>
      </dsp:txBody>
      <dsp:txXfrm rot="-5400000">
        <a:off x="4498530" y="3159171"/>
        <a:ext cx="120563" cy="117214"/>
      </dsp:txXfrm>
    </dsp:sp>
    <dsp:sp modelId="{1CFC36A2-1F87-4712-845F-3169344761D6}">
      <dsp:nvSpPr>
        <dsp:cNvPr id="0" name=""/>
        <dsp:cNvSpPr/>
      </dsp:nvSpPr>
      <dsp:spPr>
        <a:xfrm>
          <a:off x="3763872" y="3354528"/>
          <a:ext cx="1589877" cy="446531"/>
        </a:xfrm>
        <a:prstGeom prst="roundRect">
          <a:avLst>
            <a:gd name="adj" fmla="val 10000"/>
          </a:avLst>
        </a:prstGeom>
        <a:blipFill rotWithShape="0">
          <a:blip xmlns:r="http://schemas.openxmlformats.org/officeDocument/2006/relationships" r:embed="rId1"/>
          <a:tile tx="0" ty="0" sx="100000" sy="100000" flip="none" algn="tl"/>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Times New Roman" panose="02020603050405020304" pitchFamily="18" charset="0"/>
              <a:cs typeface="Times New Roman" panose="02020603050405020304" pitchFamily="18" charset="0"/>
            </a:rPr>
            <a:t>Get User Donation per Campaign</a:t>
          </a:r>
          <a:endParaRPr lang="en-IN" sz="1200" kern="1200">
            <a:solidFill>
              <a:schemeClr val="tx1"/>
            </a:solidFill>
            <a:latin typeface="Times New Roman" panose="02020603050405020304" pitchFamily="18" charset="0"/>
            <a:cs typeface="Times New Roman" panose="02020603050405020304" pitchFamily="18" charset="0"/>
          </a:endParaRPr>
        </a:p>
      </dsp:txBody>
      <dsp:txXfrm>
        <a:off x="3776950" y="3367606"/>
        <a:ext cx="1563721" cy="420375"/>
      </dsp:txXfrm>
    </dsp:sp>
    <dsp:sp modelId="{8E5A754D-4A2B-4684-A8FE-443AECA73790}">
      <dsp:nvSpPr>
        <dsp:cNvPr id="0" name=""/>
        <dsp:cNvSpPr/>
      </dsp:nvSpPr>
      <dsp:spPr>
        <a:xfrm rot="5400000">
          <a:off x="4475086" y="3812223"/>
          <a:ext cx="167449" cy="200939"/>
        </a:xfrm>
        <a:prstGeom prst="rightArrow">
          <a:avLst>
            <a:gd name="adj1" fmla="val 60000"/>
            <a:gd name="adj2" fmla="val 50000"/>
          </a:avLst>
        </a:prstGeom>
        <a:blipFill rotWithShape="0">
          <a:blip xmlns:r="http://schemas.openxmlformats.org/officeDocument/2006/relationships" r:embed="rId1"/>
          <a:tile tx="0" ty="0" sx="100000" sy="100000" flip="none" algn="tl"/>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solidFill>
              <a:schemeClr val="tx1"/>
            </a:solidFill>
            <a:latin typeface="Times New Roman" panose="02020603050405020304" pitchFamily="18" charset="0"/>
            <a:cs typeface="Times New Roman" panose="02020603050405020304" pitchFamily="18" charset="0"/>
          </a:endParaRPr>
        </a:p>
      </dsp:txBody>
      <dsp:txXfrm rot="-5400000">
        <a:off x="4498530" y="3828968"/>
        <a:ext cx="120563" cy="117214"/>
      </dsp:txXfrm>
    </dsp:sp>
    <dsp:sp modelId="{F7565A87-7968-4057-BD83-75DF98EB50B4}">
      <dsp:nvSpPr>
        <dsp:cNvPr id="0" name=""/>
        <dsp:cNvSpPr/>
      </dsp:nvSpPr>
      <dsp:spPr>
        <a:xfrm>
          <a:off x="3763872" y="4024326"/>
          <a:ext cx="1589877" cy="446531"/>
        </a:xfrm>
        <a:prstGeom prst="roundRect">
          <a:avLst>
            <a:gd name="adj" fmla="val 10000"/>
          </a:avLst>
        </a:prstGeom>
        <a:blipFill rotWithShape="0">
          <a:blip xmlns:r="http://schemas.openxmlformats.org/officeDocument/2006/relationships" r:embed="rId1"/>
          <a:tile tx="0" ty="0" sx="100000" sy="100000" flip="none" algn="tl"/>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Times New Roman" panose="02020603050405020304" pitchFamily="18" charset="0"/>
              <a:cs typeface="Times New Roman" panose="02020603050405020304" pitchFamily="18" charset="0"/>
            </a:rPr>
            <a:t>Get List of Donations per Campaign</a:t>
          </a:r>
          <a:endParaRPr lang="en-IN" sz="1200" kern="1200">
            <a:solidFill>
              <a:schemeClr val="tx1"/>
            </a:solidFill>
            <a:latin typeface="Times New Roman" panose="02020603050405020304" pitchFamily="18" charset="0"/>
            <a:cs typeface="Times New Roman" panose="02020603050405020304" pitchFamily="18" charset="0"/>
          </a:endParaRPr>
        </a:p>
      </dsp:txBody>
      <dsp:txXfrm>
        <a:off x="3776950" y="4037404"/>
        <a:ext cx="1563721" cy="420375"/>
      </dsp:txXfrm>
    </dsp:sp>
    <dsp:sp modelId="{F9DB1509-5B22-49F4-985F-FF70635BF9DA}">
      <dsp:nvSpPr>
        <dsp:cNvPr id="0" name=""/>
        <dsp:cNvSpPr/>
      </dsp:nvSpPr>
      <dsp:spPr>
        <a:xfrm rot="5400000">
          <a:off x="4475086" y="4482021"/>
          <a:ext cx="167449" cy="200939"/>
        </a:xfrm>
        <a:prstGeom prst="rightArrow">
          <a:avLst>
            <a:gd name="adj1" fmla="val 60000"/>
            <a:gd name="adj2" fmla="val 50000"/>
          </a:avLst>
        </a:prstGeom>
        <a:blipFill rotWithShape="0">
          <a:blip xmlns:r="http://schemas.openxmlformats.org/officeDocument/2006/relationships" r:embed="rId1"/>
          <a:tile tx="0" ty="0" sx="100000" sy="100000" flip="none" algn="tl"/>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solidFill>
              <a:schemeClr val="tx1"/>
            </a:solidFill>
            <a:latin typeface="Times New Roman" panose="02020603050405020304" pitchFamily="18" charset="0"/>
            <a:cs typeface="Times New Roman" panose="02020603050405020304" pitchFamily="18" charset="0"/>
          </a:endParaRPr>
        </a:p>
      </dsp:txBody>
      <dsp:txXfrm rot="-5400000">
        <a:off x="4498530" y="4498766"/>
        <a:ext cx="120563" cy="117214"/>
      </dsp:txXfrm>
    </dsp:sp>
    <dsp:sp modelId="{DFC31671-715D-4402-BCD7-6F17557D700E}">
      <dsp:nvSpPr>
        <dsp:cNvPr id="0" name=""/>
        <dsp:cNvSpPr/>
      </dsp:nvSpPr>
      <dsp:spPr>
        <a:xfrm>
          <a:off x="3763872" y="4694123"/>
          <a:ext cx="1589877" cy="446531"/>
        </a:xfrm>
        <a:prstGeom prst="roundRect">
          <a:avLst>
            <a:gd name="adj" fmla="val 10000"/>
          </a:avLst>
        </a:prstGeom>
        <a:blipFill rotWithShape="0">
          <a:blip xmlns:r="http://schemas.openxmlformats.org/officeDocument/2006/relationships" r:embed="rId1"/>
          <a:tile tx="0" ty="0" sx="100000" sy="100000" flip="none" algn="tl"/>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latin typeface="Times New Roman" panose="02020603050405020304" pitchFamily="18" charset="0"/>
              <a:cs typeface="Times New Roman" panose="02020603050405020304" pitchFamily="18" charset="0"/>
            </a:rPr>
            <a:t>Get List of Transactions per Campaign</a:t>
          </a:r>
          <a:endParaRPr lang="en-IN" sz="1200" kern="1200" dirty="0">
            <a:solidFill>
              <a:schemeClr val="tx1"/>
            </a:solidFill>
            <a:latin typeface="Times New Roman" panose="02020603050405020304" pitchFamily="18" charset="0"/>
            <a:cs typeface="Times New Roman" panose="02020603050405020304" pitchFamily="18" charset="0"/>
          </a:endParaRPr>
        </a:p>
      </dsp:txBody>
      <dsp:txXfrm>
        <a:off x="3776950" y="4707201"/>
        <a:ext cx="1563721" cy="420375"/>
      </dsp:txXfrm>
    </dsp:sp>
    <dsp:sp modelId="{725BE89C-A042-47E8-A08C-B8A781EE6042}">
      <dsp:nvSpPr>
        <dsp:cNvPr id="0" name=""/>
        <dsp:cNvSpPr/>
      </dsp:nvSpPr>
      <dsp:spPr>
        <a:xfrm rot="5400000">
          <a:off x="4475086" y="5151818"/>
          <a:ext cx="167449" cy="200939"/>
        </a:xfrm>
        <a:prstGeom prst="rightArrow">
          <a:avLst>
            <a:gd name="adj1" fmla="val 60000"/>
            <a:gd name="adj2" fmla="val 50000"/>
          </a:avLst>
        </a:prstGeom>
        <a:blipFill rotWithShape="0">
          <a:blip xmlns:r="http://schemas.openxmlformats.org/officeDocument/2006/relationships" r:embed="rId1"/>
          <a:tile tx="0" ty="0" sx="100000" sy="100000" flip="none" algn="tl"/>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solidFill>
              <a:schemeClr val="tx1"/>
            </a:solidFill>
            <a:latin typeface="Times New Roman" panose="02020603050405020304" pitchFamily="18" charset="0"/>
            <a:cs typeface="Times New Roman" panose="02020603050405020304" pitchFamily="18" charset="0"/>
          </a:endParaRPr>
        </a:p>
      </dsp:txBody>
      <dsp:txXfrm rot="-5400000">
        <a:off x="4498530" y="5168563"/>
        <a:ext cx="120563" cy="117214"/>
      </dsp:txXfrm>
    </dsp:sp>
    <dsp:sp modelId="{1C42F359-B77C-47BD-A68A-6EE0C80D2299}">
      <dsp:nvSpPr>
        <dsp:cNvPr id="0" name=""/>
        <dsp:cNvSpPr/>
      </dsp:nvSpPr>
      <dsp:spPr>
        <a:xfrm>
          <a:off x="3763872" y="5363920"/>
          <a:ext cx="1589877" cy="446531"/>
        </a:xfrm>
        <a:prstGeom prst="roundRect">
          <a:avLst>
            <a:gd name="adj" fmla="val 10000"/>
          </a:avLst>
        </a:prstGeom>
        <a:blipFill rotWithShape="0">
          <a:blip xmlns:r="http://schemas.openxmlformats.org/officeDocument/2006/relationships" r:embed="rId1"/>
          <a:tile tx="0" ty="0" sx="100000" sy="100000" flip="none" algn="tl"/>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Times New Roman" panose="02020603050405020304" pitchFamily="18" charset="0"/>
              <a:cs typeface="Times New Roman" panose="02020603050405020304" pitchFamily="18" charset="0"/>
            </a:rPr>
            <a:t>Donate to Campaign</a:t>
          </a:r>
          <a:endParaRPr lang="en-IN" sz="1200" kern="1200">
            <a:solidFill>
              <a:schemeClr val="tx1"/>
            </a:solidFill>
            <a:latin typeface="Times New Roman" panose="02020603050405020304" pitchFamily="18" charset="0"/>
            <a:cs typeface="Times New Roman" panose="02020603050405020304" pitchFamily="18" charset="0"/>
          </a:endParaRPr>
        </a:p>
      </dsp:txBody>
      <dsp:txXfrm>
        <a:off x="3776950" y="5376998"/>
        <a:ext cx="1563721" cy="420375"/>
      </dsp:txXfrm>
    </dsp:sp>
    <dsp:sp modelId="{0957C0F5-5AC2-4E6E-A055-21B7D71FE59E}">
      <dsp:nvSpPr>
        <dsp:cNvPr id="0" name=""/>
        <dsp:cNvSpPr/>
      </dsp:nvSpPr>
      <dsp:spPr>
        <a:xfrm rot="5400000">
          <a:off x="4475086" y="5821615"/>
          <a:ext cx="167449" cy="200939"/>
        </a:xfrm>
        <a:prstGeom prst="rightArrow">
          <a:avLst>
            <a:gd name="adj1" fmla="val 60000"/>
            <a:gd name="adj2" fmla="val 50000"/>
          </a:avLst>
        </a:prstGeom>
        <a:blipFill rotWithShape="0">
          <a:blip xmlns:r="http://schemas.openxmlformats.org/officeDocument/2006/relationships" r:embed="rId1"/>
          <a:tile tx="0" ty="0" sx="100000" sy="100000" flip="none" algn="tl"/>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solidFill>
              <a:schemeClr val="tx1"/>
            </a:solidFill>
            <a:latin typeface="Times New Roman" panose="02020603050405020304" pitchFamily="18" charset="0"/>
            <a:cs typeface="Times New Roman" panose="02020603050405020304" pitchFamily="18" charset="0"/>
          </a:endParaRPr>
        </a:p>
      </dsp:txBody>
      <dsp:txXfrm rot="-5400000">
        <a:off x="4498530" y="5838360"/>
        <a:ext cx="120563" cy="117214"/>
      </dsp:txXfrm>
    </dsp:sp>
    <dsp:sp modelId="{3A11C8CB-3137-497D-8F0A-C8AE5930B1D6}">
      <dsp:nvSpPr>
        <dsp:cNvPr id="0" name=""/>
        <dsp:cNvSpPr/>
      </dsp:nvSpPr>
      <dsp:spPr>
        <a:xfrm>
          <a:off x="3763872" y="6033718"/>
          <a:ext cx="1589877" cy="446531"/>
        </a:xfrm>
        <a:prstGeom prst="roundRect">
          <a:avLst>
            <a:gd name="adj" fmla="val 10000"/>
          </a:avLst>
        </a:prstGeom>
        <a:blipFill rotWithShape="0">
          <a:blip xmlns:r="http://schemas.openxmlformats.org/officeDocument/2006/relationships" r:embed="rId1"/>
          <a:tile tx="0" ty="0" sx="100000" sy="100000" flip="none" algn="tl"/>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Times New Roman" panose="02020603050405020304" pitchFamily="18" charset="0"/>
              <a:cs typeface="Times New Roman" panose="02020603050405020304" pitchFamily="18" charset="0"/>
            </a:rPr>
            <a:t>End</a:t>
          </a:r>
          <a:endParaRPr lang="en-IN" sz="1200" kern="1200">
            <a:solidFill>
              <a:schemeClr val="tx1"/>
            </a:solidFill>
            <a:latin typeface="Times New Roman" panose="02020603050405020304" pitchFamily="18" charset="0"/>
            <a:cs typeface="Times New Roman" panose="02020603050405020304" pitchFamily="18" charset="0"/>
          </a:endParaRPr>
        </a:p>
      </dsp:txBody>
      <dsp:txXfrm>
        <a:off x="3776950" y="6046796"/>
        <a:ext cx="1563721" cy="4203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A6A29-0B16-455F-8F21-FACCC7CBC711}">
      <dsp:nvSpPr>
        <dsp:cNvPr id="0" name=""/>
        <dsp:cNvSpPr/>
      </dsp:nvSpPr>
      <dsp:spPr>
        <a:xfrm>
          <a:off x="3713744" y="3304"/>
          <a:ext cx="1690134" cy="422533"/>
        </a:xfrm>
        <a:prstGeom prst="roundRect">
          <a:avLst>
            <a:gd name="adj" fmla="val 10000"/>
          </a:avLst>
        </a:prstGeom>
        <a:blipFill rotWithShape="0">
          <a:blip xmlns:r="http://schemas.openxmlformats.org/officeDocument/2006/relationships" r:embed="rId1"/>
          <a:tile tx="0" ty="0" sx="100000" sy="100000" flip="none" algn="tl"/>
        </a:blip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dirty="0">
              <a:solidFill>
                <a:schemeClr val="tx1"/>
              </a:solidFill>
              <a:latin typeface="Times New Roman" panose="02020603050405020304" pitchFamily="18" charset="0"/>
              <a:cs typeface="Times New Roman" panose="02020603050405020304" pitchFamily="18" charset="0"/>
            </a:rPr>
            <a:t>Start</a:t>
          </a:r>
          <a:endParaRPr lang="en-IN" sz="1200" b="0" kern="1200" dirty="0">
            <a:solidFill>
              <a:schemeClr val="tx1"/>
            </a:solidFill>
            <a:latin typeface="Times New Roman" panose="02020603050405020304" pitchFamily="18" charset="0"/>
            <a:cs typeface="Times New Roman" panose="02020603050405020304" pitchFamily="18" charset="0"/>
          </a:endParaRPr>
        </a:p>
      </dsp:txBody>
      <dsp:txXfrm>
        <a:off x="3726120" y="15680"/>
        <a:ext cx="1665382" cy="397781"/>
      </dsp:txXfrm>
    </dsp:sp>
    <dsp:sp modelId="{1A0EF9C9-F9D8-4688-9F88-50E0F458A425}">
      <dsp:nvSpPr>
        <dsp:cNvPr id="0" name=""/>
        <dsp:cNvSpPr/>
      </dsp:nvSpPr>
      <dsp:spPr>
        <a:xfrm rot="5400000">
          <a:off x="4479586" y="436401"/>
          <a:ext cx="158450" cy="190140"/>
        </a:xfrm>
        <a:prstGeom prst="rightArrow">
          <a:avLst>
            <a:gd name="adj1" fmla="val 60000"/>
            <a:gd name="adj2" fmla="val 50000"/>
          </a:avLst>
        </a:prstGeom>
        <a:blipFill rotWithShape="0">
          <a:blip xmlns:r="http://schemas.openxmlformats.org/officeDocument/2006/relationships" r:embed="rId1"/>
          <a:tile tx="0" ty="0" sx="100000" sy="100000" flip="none" algn="tl"/>
        </a:blip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b="0" kern="1200">
            <a:solidFill>
              <a:schemeClr val="tx1"/>
            </a:solidFill>
            <a:latin typeface="Times New Roman" panose="02020603050405020304" pitchFamily="18" charset="0"/>
            <a:cs typeface="Times New Roman" panose="02020603050405020304" pitchFamily="18" charset="0"/>
          </a:endParaRPr>
        </a:p>
      </dsp:txBody>
      <dsp:txXfrm rot="-5400000">
        <a:off x="4501770" y="452246"/>
        <a:ext cx="114084" cy="110915"/>
      </dsp:txXfrm>
    </dsp:sp>
    <dsp:sp modelId="{7260CE17-4C81-4D9E-B33A-F6398D49412A}">
      <dsp:nvSpPr>
        <dsp:cNvPr id="0" name=""/>
        <dsp:cNvSpPr/>
      </dsp:nvSpPr>
      <dsp:spPr>
        <a:xfrm>
          <a:off x="3713744" y="637104"/>
          <a:ext cx="1690134" cy="422533"/>
        </a:xfrm>
        <a:prstGeom prst="roundRect">
          <a:avLst>
            <a:gd name="adj" fmla="val 10000"/>
          </a:avLst>
        </a:prstGeom>
        <a:blipFill rotWithShape="0">
          <a:blip xmlns:r="http://schemas.openxmlformats.org/officeDocument/2006/relationships" r:embed="rId1"/>
          <a:tile tx="0" ty="0" sx="100000" sy="100000" flip="none" algn="tl"/>
        </a:blip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dirty="0">
              <a:solidFill>
                <a:schemeClr val="tx1"/>
              </a:solidFill>
              <a:latin typeface="Times New Roman" panose="02020603050405020304" pitchFamily="18" charset="0"/>
              <a:cs typeface="Times New Roman" panose="02020603050405020304" pitchFamily="18" charset="0"/>
            </a:rPr>
            <a:t>Connect wallet</a:t>
          </a:r>
          <a:endParaRPr lang="en-IN" sz="1200" b="0" kern="1200" dirty="0">
            <a:solidFill>
              <a:schemeClr val="tx1"/>
            </a:solidFill>
            <a:latin typeface="Times New Roman" panose="02020603050405020304" pitchFamily="18" charset="0"/>
            <a:cs typeface="Times New Roman" panose="02020603050405020304" pitchFamily="18" charset="0"/>
          </a:endParaRPr>
        </a:p>
      </dsp:txBody>
      <dsp:txXfrm>
        <a:off x="3726120" y="649480"/>
        <a:ext cx="1665382" cy="397781"/>
      </dsp:txXfrm>
    </dsp:sp>
    <dsp:sp modelId="{13B027BF-A106-436E-A110-B3C3DFE0EC26}">
      <dsp:nvSpPr>
        <dsp:cNvPr id="0" name=""/>
        <dsp:cNvSpPr/>
      </dsp:nvSpPr>
      <dsp:spPr>
        <a:xfrm rot="5400000">
          <a:off x="4479586" y="1070201"/>
          <a:ext cx="158450" cy="190140"/>
        </a:xfrm>
        <a:prstGeom prst="rightArrow">
          <a:avLst>
            <a:gd name="adj1" fmla="val 60000"/>
            <a:gd name="adj2" fmla="val 50000"/>
          </a:avLst>
        </a:prstGeom>
        <a:blipFill rotWithShape="0">
          <a:blip xmlns:r="http://schemas.openxmlformats.org/officeDocument/2006/relationships" r:embed="rId1"/>
          <a:tile tx="0" ty="0" sx="100000" sy="100000" flip="none" algn="tl"/>
        </a:blip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b="0" kern="1200">
            <a:solidFill>
              <a:schemeClr val="tx1"/>
            </a:solidFill>
            <a:latin typeface="Times New Roman" panose="02020603050405020304" pitchFamily="18" charset="0"/>
            <a:cs typeface="Times New Roman" panose="02020603050405020304" pitchFamily="18" charset="0"/>
          </a:endParaRPr>
        </a:p>
      </dsp:txBody>
      <dsp:txXfrm rot="-5400000">
        <a:off x="4501770" y="1086046"/>
        <a:ext cx="114084" cy="110915"/>
      </dsp:txXfrm>
    </dsp:sp>
    <dsp:sp modelId="{59942D6F-6924-455E-8626-D97F755587C3}">
      <dsp:nvSpPr>
        <dsp:cNvPr id="0" name=""/>
        <dsp:cNvSpPr/>
      </dsp:nvSpPr>
      <dsp:spPr>
        <a:xfrm>
          <a:off x="3713744" y="1270905"/>
          <a:ext cx="1690134" cy="422533"/>
        </a:xfrm>
        <a:prstGeom prst="roundRect">
          <a:avLst>
            <a:gd name="adj" fmla="val 10000"/>
          </a:avLst>
        </a:prstGeom>
        <a:blipFill rotWithShape="0">
          <a:blip xmlns:r="http://schemas.openxmlformats.org/officeDocument/2006/relationships" r:embed="rId1"/>
          <a:tile tx="0" ty="0" sx="100000" sy="100000" flip="none" algn="tl"/>
        </a:blip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a:solidFill>
                <a:schemeClr val="tx1"/>
              </a:solidFill>
              <a:latin typeface="Times New Roman" panose="02020603050405020304" pitchFamily="18" charset="0"/>
              <a:cs typeface="Times New Roman" panose="02020603050405020304" pitchFamily="18" charset="0"/>
            </a:rPr>
            <a:t>Create Campaign</a:t>
          </a:r>
          <a:endParaRPr lang="en-IN" sz="1200" b="0" kern="1200">
            <a:solidFill>
              <a:schemeClr val="tx1"/>
            </a:solidFill>
            <a:latin typeface="Times New Roman" panose="02020603050405020304" pitchFamily="18" charset="0"/>
            <a:cs typeface="Times New Roman" panose="02020603050405020304" pitchFamily="18" charset="0"/>
          </a:endParaRPr>
        </a:p>
      </dsp:txBody>
      <dsp:txXfrm>
        <a:off x="3726120" y="1283281"/>
        <a:ext cx="1665382" cy="397781"/>
      </dsp:txXfrm>
    </dsp:sp>
    <dsp:sp modelId="{1EB6E116-FD89-4E05-A001-C82E95FCF1B0}">
      <dsp:nvSpPr>
        <dsp:cNvPr id="0" name=""/>
        <dsp:cNvSpPr/>
      </dsp:nvSpPr>
      <dsp:spPr>
        <a:xfrm rot="5400000">
          <a:off x="4479586" y="1704001"/>
          <a:ext cx="158450" cy="190140"/>
        </a:xfrm>
        <a:prstGeom prst="rightArrow">
          <a:avLst>
            <a:gd name="adj1" fmla="val 60000"/>
            <a:gd name="adj2" fmla="val 50000"/>
          </a:avLst>
        </a:prstGeom>
        <a:blipFill rotWithShape="0">
          <a:blip xmlns:r="http://schemas.openxmlformats.org/officeDocument/2006/relationships" r:embed="rId1"/>
          <a:tile tx="0" ty="0" sx="100000" sy="100000" flip="none" algn="tl"/>
        </a:blip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b="0" kern="1200">
            <a:solidFill>
              <a:schemeClr val="tx1"/>
            </a:solidFill>
            <a:latin typeface="Times New Roman" panose="02020603050405020304" pitchFamily="18" charset="0"/>
            <a:cs typeface="Times New Roman" panose="02020603050405020304" pitchFamily="18" charset="0"/>
          </a:endParaRPr>
        </a:p>
      </dsp:txBody>
      <dsp:txXfrm rot="-5400000">
        <a:off x="4501770" y="1719846"/>
        <a:ext cx="114084" cy="110915"/>
      </dsp:txXfrm>
    </dsp:sp>
    <dsp:sp modelId="{F979028D-6132-4279-A964-8B04533FED33}">
      <dsp:nvSpPr>
        <dsp:cNvPr id="0" name=""/>
        <dsp:cNvSpPr/>
      </dsp:nvSpPr>
      <dsp:spPr>
        <a:xfrm>
          <a:off x="3713744" y="1904705"/>
          <a:ext cx="1690134" cy="422533"/>
        </a:xfrm>
        <a:prstGeom prst="roundRect">
          <a:avLst>
            <a:gd name="adj" fmla="val 10000"/>
          </a:avLst>
        </a:prstGeom>
        <a:blipFill rotWithShape="0">
          <a:blip xmlns:r="http://schemas.openxmlformats.org/officeDocument/2006/relationships" r:embed="rId1"/>
          <a:tile tx="0" ty="0" sx="100000" sy="100000" flip="none" algn="tl"/>
        </a:blip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dirty="0">
              <a:solidFill>
                <a:schemeClr val="tx1"/>
              </a:solidFill>
              <a:latin typeface="Times New Roman" panose="02020603050405020304" pitchFamily="18" charset="0"/>
              <a:cs typeface="Times New Roman" panose="02020603050405020304" pitchFamily="18" charset="0"/>
            </a:rPr>
            <a:t>Fill Campaign Information</a:t>
          </a:r>
          <a:endParaRPr lang="en-IN" sz="1200" b="0" kern="1200" dirty="0">
            <a:solidFill>
              <a:schemeClr val="tx1"/>
            </a:solidFill>
            <a:latin typeface="Times New Roman" panose="02020603050405020304" pitchFamily="18" charset="0"/>
            <a:cs typeface="Times New Roman" panose="02020603050405020304" pitchFamily="18" charset="0"/>
          </a:endParaRPr>
        </a:p>
      </dsp:txBody>
      <dsp:txXfrm>
        <a:off x="3726120" y="1917081"/>
        <a:ext cx="1665382" cy="397781"/>
      </dsp:txXfrm>
    </dsp:sp>
    <dsp:sp modelId="{733A4CA3-0633-4C74-AC7B-239999C923B5}">
      <dsp:nvSpPr>
        <dsp:cNvPr id="0" name=""/>
        <dsp:cNvSpPr/>
      </dsp:nvSpPr>
      <dsp:spPr>
        <a:xfrm rot="5400000">
          <a:off x="4479586" y="2337802"/>
          <a:ext cx="158450" cy="190140"/>
        </a:xfrm>
        <a:prstGeom prst="rightArrow">
          <a:avLst>
            <a:gd name="adj1" fmla="val 60000"/>
            <a:gd name="adj2" fmla="val 50000"/>
          </a:avLst>
        </a:prstGeom>
        <a:blipFill rotWithShape="0">
          <a:blip xmlns:r="http://schemas.openxmlformats.org/officeDocument/2006/relationships" r:embed="rId1"/>
          <a:tile tx="0" ty="0" sx="100000" sy="100000" flip="none" algn="tl"/>
        </a:blip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b="0" kern="1200">
            <a:solidFill>
              <a:schemeClr val="tx1"/>
            </a:solidFill>
            <a:latin typeface="Times New Roman" panose="02020603050405020304" pitchFamily="18" charset="0"/>
            <a:cs typeface="Times New Roman" panose="02020603050405020304" pitchFamily="18" charset="0"/>
          </a:endParaRPr>
        </a:p>
      </dsp:txBody>
      <dsp:txXfrm rot="-5400000">
        <a:off x="4501770" y="2353647"/>
        <a:ext cx="114084" cy="110915"/>
      </dsp:txXfrm>
    </dsp:sp>
    <dsp:sp modelId="{AB13BDE3-C737-4EAD-82BD-6EDE5DD1CA1C}">
      <dsp:nvSpPr>
        <dsp:cNvPr id="0" name=""/>
        <dsp:cNvSpPr/>
      </dsp:nvSpPr>
      <dsp:spPr>
        <a:xfrm>
          <a:off x="3713744" y="2538505"/>
          <a:ext cx="1690134" cy="422533"/>
        </a:xfrm>
        <a:prstGeom prst="roundRect">
          <a:avLst>
            <a:gd name="adj" fmla="val 10000"/>
          </a:avLst>
        </a:prstGeom>
        <a:blipFill rotWithShape="0">
          <a:blip xmlns:r="http://schemas.openxmlformats.org/officeDocument/2006/relationships" r:embed="rId1"/>
          <a:tile tx="0" ty="0" sx="100000" sy="100000" flip="none" algn="tl"/>
        </a:blip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a:solidFill>
                <a:schemeClr val="tx1"/>
              </a:solidFill>
              <a:latin typeface="Times New Roman" panose="02020603050405020304" pitchFamily="18" charset="0"/>
              <a:cs typeface="Times New Roman" panose="02020603050405020304" pitchFamily="18" charset="0"/>
            </a:rPr>
            <a:t>Fill Contract Balance</a:t>
          </a:r>
          <a:endParaRPr lang="en-IN" sz="1200" b="0" kern="1200">
            <a:solidFill>
              <a:schemeClr val="tx1"/>
            </a:solidFill>
            <a:latin typeface="Times New Roman" panose="02020603050405020304" pitchFamily="18" charset="0"/>
            <a:cs typeface="Times New Roman" panose="02020603050405020304" pitchFamily="18" charset="0"/>
          </a:endParaRPr>
        </a:p>
      </dsp:txBody>
      <dsp:txXfrm>
        <a:off x="3726120" y="2550881"/>
        <a:ext cx="1665382" cy="397781"/>
      </dsp:txXfrm>
    </dsp:sp>
    <dsp:sp modelId="{FFD0CB99-E593-4330-81C4-FDE3B03FC4EC}">
      <dsp:nvSpPr>
        <dsp:cNvPr id="0" name=""/>
        <dsp:cNvSpPr/>
      </dsp:nvSpPr>
      <dsp:spPr>
        <a:xfrm rot="5400000">
          <a:off x="4479586" y="2971602"/>
          <a:ext cx="158450" cy="190140"/>
        </a:xfrm>
        <a:prstGeom prst="rightArrow">
          <a:avLst>
            <a:gd name="adj1" fmla="val 60000"/>
            <a:gd name="adj2" fmla="val 50000"/>
          </a:avLst>
        </a:prstGeom>
        <a:blipFill rotWithShape="0">
          <a:blip xmlns:r="http://schemas.openxmlformats.org/officeDocument/2006/relationships" r:embed="rId1"/>
          <a:tile tx="0" ty="0" sx="100000" sy="100000" flip="none" algn="tl"/>
        </a:blip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b="0" kern="1200">
            <a:solidFill>
              <a:schemeClr val="tx1"/>
            </a:solidFill>
            <a:latin typeface="Times New Roman" panose="02020603050405020304" pitchFamily="18" charset="0"/>
            <a:cs typeface="Times New Roman" panose="02020603050405020304" pitchFamily="18" charset="0"/>
          </a:endParaRPr>
        </a:p>
      </dsp:txBody>
      <dsp:txXfrm rot="-5400000">
        <a:off x="4501770" y="2987447"/>
        <a:ext cx="114084" cy="110915"/>
      </dsp:txXfrm>
    </dsp:sp>
    <dsp:sp modelId="{B6326FBD-61D5-40FE-BD8E-910DE2CE081A}">
      <dsp:nvSpPr>
        <dsp:cNvPr id="0" name=""/>
        <dsp:cNvSpPr/>
      </dsp:nvSpPr>
      <dsp:spPr>
        <a:xfrm>
          <a:off x="3713744" y="3172306"/>
          <a:ext cx="1690134" cy="422533"/>
        </a:xfrm>
        <a:prstGeom prst="roundRect">
          <a:avLst>
            <a:gd name="adj" fmla="val 10000"/>
          </a:avLst>
        </a:prstGeom>
        <a:blipFill rotWithShape="0">
          <a:blip xmlns:r="http://schemas.openxmlformats.org/officeDocument/2006/relationships" r:embed="rId1"/>
          <a:tile tx="0" ty="0" sx="100000" sy="100000" flip="none" algn="tl"/>
        </a:blip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dirty="0">
              <a:solidFill>
                <a:schemeClr val="tx1"/>
              </a:solidFill>
              <a:latin typeface="Times New Roman" panose="02020603050405020304" pitchFamily="18" charset="0"/>
              <a:cs typeface="Times New Roman" panose="02020603050405020304" pitchFamily="18" charset="0"/>
            </a:rPr>
            <a:t>Get User Donation per Campaign</a:t>
          </a:r>
          <a:endParaRPr lang="en-IN" sz="1200" b="0" kern="1200" dirty="0">
            <a:solidFill>
              <a:schemeClr val="tx1"/>
            </a:solidFill>
            <a:latin typeface="Times New Roman" panose="02020603050405020304" pitchFamily="18" charset="0"/>
            <a:cs typeface="Times New Roman" panose="02020603050405020304" pitchFamily="18" charset="0"/>
          </a:endParaRPr>
        </a:p>
      </dsp:txBody>
      <dsp:txXfrm>
        <a:off x="3726120" y="3184682"/>
        <a:ext cx="1665382" cy="397781"/>
      </dsp:txXfrm>
    </dsp:sp>
    <dsp:sp modelId="{F8143448-B3C1-4ABD-9B83-AA47A81EB83E}">
      <dsp:nvSpPr>
        <dsp:cNvPr id="0" name=""/>
        <dsp:cNvSpPr/>
      </dsp:nvSpPr>
      <dsp:spPr>
        <a:xfrm rot="5400000">
          <a:off x="4479586" y="3605403"/>
          <a:ext cx="158450" cy="190140"/>
        </a:xfrm>
        <a:prstGeom prst="rightArrow">
          <a:avLst>
            <a:gd name="adj1" fmla="val 60000"/>
            <a:gd name="adj2" fmla="val 50000"/>
          </a:avLst>
        </a:prstGeom>
        <a:blipFill rotWithShape="0">
          <a:blip xmlns:r="http://schemas.openxmlformats.org/officeDocument/2006/relationships" r:embed="rId1"/>
          <a:tile tx="0" ty="0" sx="100000" sy="100000" flip="none" algn="tl"/>
        </a:blip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b="0" kern="1200">
            <a:solidFill>
              <a:schemeClr val="tx1"/>
            </a:solidFill>
            <a:latin typeface="Times New Roman" panose="02020603050405020304" pitchFamily="18" charset="0"/>
            <a:cs typeface="Times New Roman" panose="02020603050405020304" pitchFamily="18" charset="0"/>
          </a:endParaRPr>
        </a:p>
      </dsp:txBody>
      <dsp:txXfrm rot="-5400000">
        <a:off x="4501770" y="3621248"/>
        <a:ext cx="114084" cy="110915"/>
      </dsp:txXfrm>
    </dsp:sp>
    <dsp:sp modelId="{E436AA9B-579D-4D69-ACF3-5A3C57620104}">
      <dsp:nvSpPr>
        <dsp:cNvPr id="0" name=""/>
        <dsp:cNvSpPr/>
      </dsp:nvSpPr>
      <dsp:spPr>
        <a:xfrm>
          <a:off x="3713744" y="3806106"/>
          <a:ext cx="1690134" cy="422533"/>
        </a:xfrm>
        <a:prstGeom prst="roundRect">
          <a:avLst>
            <a:gd name="adj" fmla="val 10000"/>
          </a:avLst>
        </a:prstGeom>
        <a:blipFill rotWithShape="0">
          <a:blip xmlns:r="http://schemas.openxmlformats.org/officeDocument/2006/relationships" r:embed="rId1"/>
          <a:tile tx="0" ty="0" sx="100000" sy="100000" flip="none" algn="tl"/>
        </a:blip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a:solidFill>
                <a:schemeClr val="tx1"/>
              </a:solidFill>
              <a:latin typeface="Times New Roman" panose="02020603050405020304" pitchFamily="18" charset="0"/>
              <a:cs typeface="Times New Roman" panose="02020603050405020304" pitchFamily="18" charset="0"/>
            </a:rPr>
            <a:t>Get List of Donations per Campaign</a:t>
          </a:r>
          <a:endParaRPr lang="en-IN" sz="1200" b="0" kern="1200">
            <a:solidFill>
              <a:schemeClr val="tx1"/>
            </a:solidFill>
            <a:latin typeface="Times New Roman" panose="02020603050405020304" pitchFamily="18" charset="0"/>
            <a:cs typeface="Times New Roman" panose="02020603050405020304" pitchFamily="18" charset="0"/>
          </a:endParaRPr>
        </a:p>
      </dsp:txBody>
      <dsp:txXfrm>
        <a:off x="3726120" y="3818482"/>
        <a:ext cx="1665382" cy="397781"/>
      </dsp:txXfrm>
    </dsp:sp>
    <dsp:sp modelId="{0CB7E83B-3A9E-4E2B-8A74-1D72F8536E58}">
      <dsp:nvSpPr>
        <dsp:cNvPr id="0" name=""/>
        <dsp:cNvSpPr/>
      </dsp:nvSpPr>
      <dsp:spPr>
        <a:xfrm rot="5400000">
          <a:off x="4479586" y="4239203"/>
          <a:ext cx="158450" cy="190140"/>
        </a:xfrm>
        <a:prstGeom prst="rightArrow">
          <a:avLst>
            <a:gd name="adj1" fmla="val 60000"/>
            <a:gd name="adj2" fmla="val 50000"/>
          </a:avLst>
        </a:prstGeom>
        <a:blipFill rotWithShape="0">
          <a:blip xmlns:r="http://schemas.openxmlformats.org/officeDocument/2006/relationships" r:embed="rId1"/>
          <a:tile tx="0" ty="0" sx="100000" sy="100000" flip="none" algn="tl"/>
        </a:blip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b="0" kern="1200">
            <a:solidFill>
              <a:schemeClr val="tx1"/>
            </a:solidFill>
            <a:latin typeface="Times New Roman" panose="02020603050405020304" pitchFamily="18" charset="0"/>
            <a:cs typeface="Times New Roman" panose="02020603050405020304" pitchFamily="18" charset="0"/>
          </a:endParaRPr>
        </a:p>
      </dsp:txBody>
      <dsp:txXfrm rot="-5400000">
        <a:off x="4501770" y="4255048"/>
        <a:ext cx="114084" cy="110915"/>
      </dsp:txXfrm>
    </dsp:sp>
    <dsp:sp modelId="{10079047-7ED2-47C5-83FD-4759F5FE33BF}">
      <dsp:nvSpPr>
        <dsp:cNvPr id="0" name=""/>
        <dsp:cNvSpPr/>
      </dsp:nvSpPr>
      <dsp:spPr>
        <a:xfrm>
          <a:off x="3713744" y="4439906"/>
          <a:ext cx="1690134" cy="422533"/>
        </a:xfrm>
        <a:prstGeom prst="roundRect">
          <a:avLst>
            <a:gd name="adj" fmla="val 10000"/>
          </a:avLst>
        </a:prstGeom>
        <a:blipFill rotWithShape="0">
          <a:blip xmlns:r="http://schemas.openxmlformats.org/officeDocument/2006/relationships" r:embed="rId1"/>
          <a:tile tx="0" ty="0" sx="100000" sy="100000" flip="none" algn="tl"/>
        </a:blip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dirty="0">
              <a:solidFill>
                <a:schemeClr val="tx1"/>
              </a:solidFill>
              <a:latin typeface="Times New Roman" panose="02020603050405020304" pitchFamily="18" charset="0"/>
              <a:cs typeface="Times New Roman" panose="02020603050405020304" pitchFamily="18" charset="0"/>
            </a:rPr>
            <a:t>Get List of Transactions per Campaign</a:t>
          </a:r>
          <a:endParaRPr lang="en-IN" sz="1200" b="0" kern="1200" dirty="0">
            <a:solidFill>
              <a:schemeClr val="tx1"/>
            </a:solidFill>
            <a:latin typeface="Times New Roman" panose="02020603050405020304" pitchFamily="18" charset="0"/>
            <a:cs typeface="Times New Roman" panose="02020603050405020304" pitchFamily="18" charset="0"/>
          </a:endParaRPr>
        </a:p>
      </dsp:txBody>
      <dsp:txXfrm>
        <a:off x="3726120" y="4452282"/>
        <a:ext cx="1665382" cy="397781"/>
      </dsp:txXfrm>
    </dsp:sp>
    <dsp:sp modelId="{0247D777-D238-42E0-AC3A-AD0555803543}">
      <dsp:nvSpPr>
        <dsp:cNvPr id="0" name=""/>
        <dsp:cNvSpPr/>
      </dsp:nvSpPr>
      <dsp:spPr>
        <a:xfrm rot="5400000">
          <a:off x="4479586" y="4873003"/>
          <a:ext cx="158450" cy="190140"/>
        </a:xfrm>
        <a:prstGeom prst="rightArrow">
          <a:avLst>
            <a:gd name="adj1" fmla="val 60000"/>
            <a:gd name="adj2" fmla="val 50000"/>
          </a:avLst>
        </a:prstGeom>
        <a:blipFill rotWithShape="0">
          <a:blip xmlns:r="http://schemas.openxmlformats.org/officeDocument/2006/relationships" r:embed="rId1"/>
          <a:tile tx="0" ty="0" sx="100000" sy="100000" flip="none" algn="tl"/>
        </a:blip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b="0" kern="1200">
            <a:solidFill>
              <a:schemeClr val="tx1"/>
            </a:solidFill>
            <a:latin typeface="Times New Roman" panose="02020603050405020304" pitchFamily="18" charset="0"/>
            <a:cs typeface="Times New Roman" panose="02020603050405020304" pitchFamily="18" charset="0"/>
          </a:endParaRPr>
        </a:p>
      </dsp:txBody>
      <dsp:txXfrm rot="-5400000">
        <a:off x="4501770" y="4888848"/>
        <a:ext cx="114084" cy="110915"/>
      </dsp:txXfrm>
    </dsp:sp>
    <dsp:sp modelId="{65B501AE-95EE-4B58-8253-BAFCC01F88A7}">
      <dsp:nvSpPr>
        <dsp:cNvPr id="0" name=""/>
        <dsp:cNvSpPr/>
      </dsp:nvSpPr>
      <dsp:spPr>
        <a:xfrm>
          <a:off x="3713744" y="5073707"/>
          <a:ext cx="1690134" cy="422533"/>
        </a:xfrm>
        <a:prstGeom prst="roundRect">
          <a:avLst>
            <a:gd name="adj" fmla="val 10000"/>
          </a:avLst>
        </a:prstGeom>
        <a:blipFill rotWithShape="0">
          <a:blip xmlns:r="http://schemas.openxmlformats.org/officeDocument/2006/relationships" r:embed="rId1"/>
          <a:tile tx="0" ty="0" sx="100000" sy="100000" flip="none" algn="tl"/>
        </a:blip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a:solidFill>
                <a:schemeClr val="tx1"/>
              </a:solidFill>
              <a:latin typeface="Times New Roman" panose="02020603050405020304" pitchFamily="18" charset="0"/>
              <a:cs typeface="Times New Roman" panose="02020603050405020304" pitchFamily="18" charset="0"/>
            </a:rPr>
            <a:t>Use Funds</a:t>
          </a:r>
          <a:endParaRPr lang="en-IN" sz="1200" b="0" kern="1200">
            <a:solidFill>
              <a:schemeClr val="tx1"/>
            </a:solidFill>
            <a:latin typeface="Times New Roman" panose="02020603050405020304" pitchFamily="18" charset="0"/>
            <a:cs typeface="Times New Roman" panose="02020603050405020304" pitchFamily="18" charset="0"/>
          </a:endParaRPr>
        </a:p>
      </dsp:txBody>
      <dsp:txXfrm>
        <a:off x="3726120" y="5086083"/>
        <a:ext cx="1665382" cy="397781"/>
      </dsp:txXfrm>
    </dsp:sp>
    <dsp:sp modelId="{90C4F590-51F3-42C8-BD56-77E4D6626B7F}">
      <dsp:nvSpPr>
        <dsp:cNvPr id="0" name=""/>
        <dsp:cNvSpPr/>
      </dsp:nvSpPr>
      <dsp:spPr>
        <a:xfrm rot="5400000">
          <a:off x="4479586" y="5506804"/>
          <a:ext cx="158450" cy="190140"/>
        </a:xfrm>
        <a:prstGeom prst="rightArrow">
          <a:avLst>
            <a:gd name="adj1" fmla="val 60000"/>
            <a:gd name="adj2" fmla="val 50000"/>
          </a:avLst>
        </a:prstGeom>
        <a:blipFill rotWithShape="0">
          <a:blip xmlns:r="http://schemas.openxmlformats.org/officeDocument/2006/relationships" r:embed="rId1"/>
          <a:tile tx="0" ty="0" sx="100000" sy="100000" flip="none" algn="tl"/>
        </a:blip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b="0" kern="1200">
            <a:solidFill>
              <a:schemeClr val="tx1"/>
            </a:solidFill>
            <a:latin typeface="Times New Roman" panose="02020603050405020304" pitchFamily="18" charset="0"/>
            <a:cs typeface="Times New Roman" panose="02020603050405020304" pitchFamily="18" charset="0"/>
          </a:endParaRPr>
        </a:p>
      </dsp:txBody>
      <dsp:txXfrm rot="-5400000">
        <a:off x="4501770" y="5522649"/>
        <a:ext cx="114084" cy="110915"/>
      </dsp:txXfrm>
    </dsp:sp>
    <dsp:sp modelId="{69B23E43-FF17-4217-BBB5-34F40B2C0A81}">
      <dsp:nvSpPr>
        <dsp:cNvPr id="0" name=""/>
        <dsp:cNvSpPr/>
      </dsp:nvSpPr>
      <dsp:spPr>
        <a:xfrm>
          <a:off x="3713744" y="5707507"/>
          <a:ext cx="1690134" cy="422533"/>
        </a:xfrm>
        <a:prstGeom prst="roundRect">
          <a:avLst>
            <a:gd name="adj" fmla="val 10000"/>
          </a:avLst>
        </a:prstGeom>
        <a:blipFill rotWithShape="0">
          <a:blip xmlns:r="http://schemas.openxmlformats.org/officeDocument/2006/relationships" r:embed="rId1"/>
          <a:tile tx="0" ty="0" sx="100000" sy="100000" flip="none" algn="tl"/>
        </a:blip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a:solidFill>
                <a:schemeClr val="tx1"/>
              </a:solidFill>
              <a:latin typeface="Times New Roman" panose="02020603050405020304" pitchFamily="18" charset="0"/>
              <a:cs typeface="Times New Roman" panose="02020603050405020304" pitchFamily="18" charset="0"/>
            </a:rPr>
            <a:t>End Campaign</a:t>
          </a:r>
          <a:endParaRPr lang="en-IN" sz="1200" b="0" kern="1200">
            <a:solidFill>
              <a:schemeClr val="tx1"/>
            </a:solidFill>
            <a:latin typeface="Times New Roman" panose="02020603050405020304" pitchFamily="18" charset="0"/>
            <a:cs typeface="Times New Roman" panose="02020603050405020304" pitchFamily="18" charset="0"/>
          </a:endParaRPr>
        </a:p>
      </dsp:txBody>
      <dsp:txXfrm>
        <a:off x="3726120" y="5719883"/>
        <a:ext cx="1665382" cy="397781"/>
      </dsp:txXfrm>
    </dsp:sp>
    <dsp:sp modelId="{7C355BA5-07D4-42AB-AA43-22CB8FAD76EF}">
      <dsp:nvSpPr>
        <dsp:cNvPr id="0" name=""/>
        <dsp:cNvSpPr/>
      </dsp:nvSpPr>
      <dsp:spPr>
        <a:xfrm rot="5400000">
          <a:off x="4479586" y="6140604"/>
          <a:ext cx="158450" cy="190140"/>
        </a:xfrm>
        <a:prstGeom prst="rightArrow">
          <a:avLst>
            <a:gd name="adj1" fmla="val 60000"/>
            <a:gd name="adj2" fmla="val 50000"/>
          </a:avLst>
        </a:prstGeom>
        <a:blipFill rotWithShape="0">
          <a:blip xmlns:r="http://schemas.openxmlformats.org/officeDocument/2006/relationships" r:embed="rId1"/>
          <a:tile tx="0" ty="0" sx="100000" sy="100000" flip="none" algn="tl"/>
        </a:blip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b="0" kern="1200">
            <a:solidFill>
              <a:schemeClr val="tx1"/>
            </a:solidFill>
            <a:latin typeface="Times New Roman" panose="02020603050405020304" pitchFamily="18" charset="0"/>
            <a:cs typeface="Times New Roman" panose="02020603050405020304" pitchFamily="18" charset="0"/>
          </a:endParaRPr>
        </a:p>
      </dsp:txBody>
      <dsp:txXfrm rot="-5400000">
        <a:off x="4501770" y="6156449"/>
        <a:ext cx="114084" cy="110915"/>
      </dsp:txXfrm>
    </dsp:sp>
    <dsp:sp modelId="{D2935D5D-D9E5-4997-A859-F867B3BCE9A3}">
      <dsp:nvSpPr>
        <dsp:cNvPr id="0" name=""/>
        <dsp:cNvSpPr/>
      </dsp:nvSpPr>
      <dsp:spPr>
        <a:xfrm>
          <a:off x="3713744" y="6341308"/>
          <a:ext cx="1690134" cy="422533"/>
        </a:xfrm>
        <a:prstGeom prst="roundRect">
          <a:avLst>
            <a:gd name="adj" fmla="val 10000"/>
          </a:avLst>
        </a:prstGeom>
        <a:blipFill rotWithShape="0">
          <a:blip xmlns:r="http://schemas.openxmlformats.org/officeDocument/2006/relationships" r:embed="rId1"/>
          <a:tile tx="0" ty="0" sx="100000" sy="100000" flip="none" algn="tl"/>
        </a:blip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a:solidFill>
                <a:schemeClr val="tx1"/>
              </a:solidFill>
              <a:latin typeface="Times New Roman" panose="02020603050405020304" pitchFamily="18" charset="0"/>
              <a:cs typeface="Times New Roman" panose="02020603050405020304" pitchFamily="18" charset="0"/>
            </a:rPr>
            <a:t>End</a:t>
          </a:r>
          <a:endParaRPr lang="en-IN" sz="1200" b="0" kern="1200">
            <a:solidFill>
              <a:schemeClr val="tx1"/>
            </a:solidFill>
            <a:latin typeface="Times New Roman" panose="02020603050405020304" pitchFamily="18" charset="0"/>
            <a:cs typeface="Times New Roman" panose="02020603050405020304" pitchFamily="18" charset="0"/>
          </a:endParaRPr>
        </a:p>
      </dsp:txBody>
      <dsp:txXfrm>
        <a:off x="3726120" y="6353684"/>
        <a:ext cx="1665382" cy="397781"/>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6FA097-322A-4AFC-808F-D1338274BC9B}" type="datetimeFigureOut">
              <a:rPr lang="en-IN" smtClean="0"/>
              <a:t>14-06-2024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8FB8-EB41-4820-AC9C-21465DEFB954}" type="slidenum">
              <a:rPr lang="en-IN" smtClean="0"/>
              <a:t>‹#›</a:t>
            </a:fld>
            <a:endParaRPr lang="en-IN"/>
          </a:p>
        </p:txBody>
      </p:sp>
    </p:spTree>
    <p:extLst>
      <p:ext uri="{BB962C8B-B14F-4D97-AF65-F5344CB8AC3E}">
        <p14:creationId xmlns:p14="http://schemas.microsoft.com/office/powerpoint/2010/main" val="2534583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9F394-5ED2-B6EE-767A-35E6E4D60D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3A57328-AA6C-608A-6D6F-D79E6A03D3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2C00AE3-17DB-8187-B0A6-719EE4215D93}"/>
              </a:ext>
            </a:extLst>
          </p:cNvPr>
          <p:cNvSpPr>
            <a:spLocks noGrp="1"/>
          </p:cNvSpPr>
          <p:nvPr>
            <p:ph type="dt" sz="half" idx="10"/>
          </p:nvPr>
        </p:nvSpPr>
        <p:spPr/>
        <p:txBody>
          <a:bodyPr/>
          <a:lstStyle/>
          <a:p>
            <a:fld id="{5E84C8FB-BCD5-44FB-ADE0-834D9119A0FC}" type="datetimeFigureOut">
              <a:rPr lang="en-IN" smtClean="0"/>
              <a:t>14-06-2024</a:t>
            </a:fld>
            <a:endParaRPr lang="en-IN"/>
          </a:p>
        </p:txBody>
      </p:sp>
      <p:sp>
        <p:nvSpPr>
          <p:cNvPr id="5" name="Footer Placeholder 4">
            <a:extLst>
              <a:ext uri="{FF2B5EF4-FFF2-40B4-BE49-F238E27FC236}">
                <a16:creationId xmlns:a16="http://schemas.microsoft.com/office/drawing/2014/main" id="{FEC3AD2C-B059-76A7-F270-D6D86332F4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2AC538-7F93-DEB0-62B9-675AC9454CB4}"/>
              </a:ext>
            </a:extLst>
          </p:cNvPr>
          <p:cNvSpPr>
            <a:spLocks noGrp="1"/>
          </p:cNvSpPr>
          <p:nvPr>
            <p:ph type="sldNum" sz="quarter" idx="12"/>
          </p:nvPr>
        </p:nvSpPr>
        <p:spPr/>
        <p:txBody>
          <a:bodyPr/>
          <a:lstStyle/>
          <a:p>
            <a:fld id="{3E4294BC-BBFD-4D16-B175-9FABD87B5D80}" type="slidenum">
              <a:rPr lang="en-IN" smtClean="0"/>
              <a:t>‹#›</a:t>
            </a:fld>
            <a:endParaRPr lang="en-IN"/>
          </a:p>
        </p:txBody>
      </p:sp>
    </p:spTree>
    <p:extLst>
      <p:ext uri="{BB962C8B-B14F-4D97-AF65-F5344CB8AC3E}">
        <p14:creationId xmlns:p14="http://schemas.microsoft.com/office/powerpoint/2010/main" val="3397759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21F13-9212-2B82-5F23-B74BFE59E55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E674CF-49C9-314A-45BC-FD39B9C994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76ED83-AB71-E3D6-2923-5D649A01BA21}"/>
              </a:ext>
            </a:extLst>
          </p:cNvPr>
          <p:cNvSpPr>
            <a:spLocks noGrp="1"/>
          </p:cNvSpPr>
          <p:nvPr>
            <p:ph type="dt" sz="half" idx="10"/>
          </p:nvPr>
        </p:nvSpPr>
        <p:spPr/>
        <p:txBody>
          <a:bodyPr/>
          <a:lstStyle/>
          <a:p>
            <a:fld id="{5E84C8FB-BCD5-44FB-ADE0-834D9119A0FC}" type="datetimeFigureOut">
              <a:rPr lang="en-IN" smtClean="0"/>
              <a:t>14-06-2024</a:t>
            </a:fld>
            <a:endParaRPr lang="en-IN"/>
          </a:p>
        </p:txBody>
      </p:sp>
      <p:sp>
        <p:nvSpPr>
          <p:cNvPr id="5" name="Footer Placeholder 4">
            <a:extLst>
              <a:ext uri="{FF2B5EF4-FFF2-40B4-BE49-F238E27FC236}">
                <a16:creationId xmlns:a16="http://schemas.microsoft.com/office/drawing/2014/main" id="{4C1516B9-AC08-C73D-5CEA-21433CA4A8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6CC7FB-7107-B86B-106E-B4362C5CB5CA}"/>
              </a:ext>
            </a:extLst>
          </p:cNvPr>
          <p:cNvSpPr>
            <a:spLocks noGrp="1"/>
          </p:cNvSpPr>
          <p:nvPr>
            <p:ph type="sldNum" sz="quarter" idx="12"/>
          </p:nvPr>
        </p:nvSpPr>
        <p:spPr/>
        <p:txBody>
          <a:bodyPr/>
          <a:lstStyle/>
          <a:p>
            <a:fld id="{3E4294BC-BBFD-4D16-B175-9FABD87B5D80}" type="slidenum">
              <a:rPr lang="en-IN" smtClean="0"/>
              <a:t>‹#›</a:t>
            </a:fld>
            <a:endParaRPr lang="en-IN"/>
          </a:p>
        </p:txBody>
      </p:sp>
    </p:spTree>
    <p:extLst>
      <p:ext uri="{BB962C8B-B14F-4D97-AF65-F5344CB8AC3E}">
        <p14:creationId xmlns:p14="http://schemas.microsoft.com/office/powerpoint/2010/main" val="2240651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152CED-4943-2DC5-1B50-DA10376195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727FB32-1FAB-880B-E59B-A19938C001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853027-E2B8-27E1-A5B8-8ED0BD1B8487}"/>
              </a:ext>
            </a:extLst>
          </p:cNvPr>
          <p:cNvSpPr>
            <a:spLocks noGrp="1"/>
          </p:cNvSpPr>
          <p:nvPr>
            <p:ph type="dt" sz="half" idx="10"/>
          </p:nvPr>
        </p:nvSpPr>
        <p:spPr/>
        <p:txBody>
          <a:bodyPr/>
          <a:lstStyle/>
          <a:p>
            <a:fld id="{5E84C8FB-BCD5-44FB-ADE0-834D9119A0FC}" type="datetimeFigureOut">
              <a:rPr lang="en-IN" smtClean="0"/>
              <a:t>14-06-2024</a:t>
            </a:fld>
            <a:endParaRPr lang="en-IN"/>
          </a:p>
        </p:txBody>
      </p:sp>
      <p:sp>
        <p:nvSpPr>
          <p:cNvPr id="5" name="Footer Placeholder 4">
            <a:extLst>
              <a:ext uri="{FF2B5EF4-FFF2-40B4-BE49-F238E27FC236}">
                <a16:creationId xmlns:a16="http://schemas.microsoft.com/office/drawing/2014/main" id="{9BD499B9-F634-8C44-D9FD-3675322260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C6A763-1540-1F91-8831-39664CB44F29}"/>
              </a:ext>
            </a:extLst>
          </p:cNvPr>
          <p:cNvSpPr>
            <a:spLocks noGrp="1"/>
          </p:cNvSpPr>
          <p:nvPr>
            <p:ph type="sldNum" sz="quarter" idx="12"/>
          </p:nvPr>
        </p:nvSpPr>
        <p:spPr/>
        <p:txBody>
          <a:bodyPr/>
          <a:lstStyle/>
          <a:p>
            <a:fld id="{3E4294BC-BBFD-4D16-B175-9FABD87B5D80}" type="slidenum">
              <a:rPr lang="en-IN" smtClean="0"/>
              <a:t>‹#›</a:t>
            </a:fld>
            <a:endParaRPr lang="en-IN"/>
          </a:p>
        </p:txBody>
      </p:sp>
    </p:spTree>
    <p:extLst>
      <p:ext uri="{BB962C8B-B14F-4D97-AF65-F5344CB8AC3E}">
        <p14:creationId xmlns:p14="http://schemas.microsoft.com/office/powerpoint/2010/main" val="3691725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9543C-1297-76B2-4459-8265CB516E6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B4665D0-1C80-23A5-71F6-3AD0D277CE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9D01F5-FE16-5693-8F75-3EC90732EA30}"/>
              </a:ext>
            </a:extLst>
          </p:cNvPr>
          <p:cNvSpPr>
            <a:spLocks noGrp="1"/>
          </p:cNvSpPr>
          <p:nvPr>
            <p:ph type="dt" sz="half" idx="10"/>
          </p:nvPr>
        </p:nvSpPr>
        <p:spPr/>
        <p:txBody>
          <a:bodyPr/>
          <a:lstStyle/>
          <a:p>
            <a:fld id="{5E84C8FB-BCD5-44FB-ADE0-834D9119A0FC}" type="datetimeFigureOut">
              <a:rPr lang="en-IN" smtClean="0"/>
              <a:t>14-06-2024</a:t>
            </a:fld>
            <a:endParaRPr lang="en-IN"/>
          </a:p>
        </p:txBody>
      </p:sp>
      <p:sp>
        <p:nvSpPr>
          <p:cNvPr id="5" name="Footer Placeholder 4">
            <a:extLst>
              <a:ext uri="{FF2B5EF4-FFF2-40B4-BE49-F238E27FC236}">
                <a16:creationId xmlns:a16="http://schemas.microsoft.com/office/drawing/2014/main" id="{300E2F34-AC77-67D5-C9D5-1E184E22C5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A48024-6D81-3EBF-CBB4-F9DB7B3C0B77}"/>
              </a:ext>
            </a:extLst>
          </p:cNvPr>
          <p:cNvSpPr>
            <a:spLocks noGrp="1"/>
          </p:cNvSpPr>
          <p:nvPr>
            <p:ph type="sldNum" sz="quarter" idx="12"/>
          </p:nvPr>
        </p:nvSpPr>
        <p:spPr/>
        <p:txBody>
          <a:bodyPr/>
          <a:lstStyle/>
          <a:p>
            <a:fld id="{3E4294BC-BBFD-4D16-B175-9FABD87B5D80}" type="slidenum">
              <a:rPr lang="en-IN" smtClean="0"/>
              <a:t>‹#›</a:t>
            </a:fld>
            <a:endParaRPr lang="en-IN"/>
          </a:p>
        </p:txBody>
      </p:sp>
    </p:spTree>
    <p:extLst>
      <p:ext uri="{BB962C8B-B14F-4D97-AF65-F5344CB8AC3E}">
        <p14:creationId xmlns:p14="http://schemas.microsoft.com/office/powerpoint/2010/main" val="3285647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02C2B-F6D2-FBC1-0C39-241A585D5B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2B54B8E-7699-8B3F-F9B4-8B67FB7274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CE5C7A-CB00-04FA-1C1A-0EAB3756F761}"/>
              </a:ext>
            </a:extLst>
          </p:cNvPr>
          <p:cNvSpPr>
            <a:spLocks noGrp="1"/>
          </p:cNvSpPr>
          <p:nvPr>
            <p:ph type="dt" sz="half" idx="10"/>
          </p:nvPr>
        </p:nvSpPr>
        <p:spPr/>
        <p:txBody>
          <a:bodyPr/>
          <a:lstStyle/>
          <a:p>
            <a:fld id="{5E84C8FB-BCD5-44FB-ADE0-834D9119A0FC}" type="datetimeFigureOut">
              <a:rPr lang="en-IN" smtClean="0"/>
              <a:t>14-06-2024</a:t>
            </a:fld>
            <a:endParaRPr lang="en-IN"/>
          </a:p>
        </p:txBody>
      </p:sp>
      <p:sp>
        <p:nvSpPr>
          <p:cNvPr id="5" name="Footer Placeholder 4">
            <a:extLst>
              <a:ext uri="{FF2B5EF4-FFF2-40B4-BE49-F238E27FC236}">
                <a16:creationId xmlns:a16="http://schemas.microsoft.com/office/drawing/2014/main" id="{F781BA11-6E66-45F7-A94B-78ECD36B7F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57C125-C471-20B3-8B83-CE49F9CDD541}"/>
              </a:ext>
            </a:extLst>
          </p:cNvPr>
          <p:cNvSpPr>
            <a:spLocks noGrp="1"/>
          </p:cNvSpPr>
          <p:nvPr>
            <p:ph type="sldNum" sz="quarter" idx="12"/>
          </p:nvPr>
        </p:nvSpPr>
        <p:spPr/>
        <p:txBody>
          <a:bodyPr/>
          <a:lstStyle/>
          <a:p>
            <a:fld id="{3E4294BC-BBFD-4D16-B175-9FABD87B5D80}" type="slidenum">
              <a:rPr lang="en-IN" smtClean="0"/>
              <a:t>‹#›</a:t>
            </a:fld>
            <a:endParaRPr lang="en-IN"/>
          </a:p>
        </p:txBody>
      </p:sp>
    </p:spTree>
    <p:extLst>
      <p:ext uri="{BB962C8B-B14F-4D97-AF65-F5344CB8AC3E}">
        <p14:creationId xmlns:p14="http://schemas.microsoft.com/office/powerpoint/2010/main" val="103228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3C72-12F6-2EB0-777E-B8D800CED6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1E0ED76-493F-0580-9528-57A9309815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54B0FD-2C68-035D-D09F-3741F276A3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07EF2D8-79C2-CF3A-F557-0E031CE97CDA}"/>
              </a:ext>
            </a:extLst>
          </p:cNvPr>
          <p:cNvSpPr>
            <a:spLocks noGrp="1"/>
          </p:cNvSpPr>
          <p:nvPr>
            <p:ph type="dt" sz="half" idx="10"/>
          </p:nvPr>
        </p:nvSpPr>
        <p:spPr/>
        <p:txBody>
          <a:bodyPr/>
          <a:lstStyle/>
          <a:p>
            <a:fld id="{5E84C8FB-BCD5-44FB-ADE0-834D9119A0FC}" type="datetimeFigureOut">
              <a:rPr lang="en-IN" smtClean="0"/>
              <a:t>14-06-2024</a:t>
            </a:fld>
            <a:endParaRPr lang="en-IN"/>
          </a:p>
        </p:txBody>
      </p:sp>
      <p:sp>
        <p:nvSpPr>
          <p:cNvPr id="6" name="Footer Placeholder 5">
            <a:extLst>
              <a:ext uri="{FF2B5EF4-FFF2-40B4-BE49-F238E27FC236}">
                <a16:creationId xmlns:a16="http://schemas.microsoft.com/office/drawing/2014/main" id="{944CC23E-303F-30E4-B20D-C9903626F1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42BACC6-3F96-2DA2-DE24-05F6C88BB914}"/>
              </a:ext>
            </a:extLst>
          </p:cNvPr>
          <p:cNvSpPr>
            <a:spLocks noGrp="1"/>
          </p:cNvSpPr>
          <p:nvPr>
            <p:ph type="sldNum" sz="quarter" idx="12"/>
          </p:nvPr>
        </p:nvSpPr>
        <p:spPr/>
        <p:txBody>
          <a:bodyPr/>
          <a:lstStyle/>
          <a:p>
            <a:fld id="{3E4294BC-BBFD-4D16-B175-9FABD87B5D80}" type="slidenum">
              <a:rPr lang="en-IN" smtClean="0"/>
              <a:t>‹#›</a:t>
            </a:fld>
            <a:endParaRPr lang="en-IN"/>
          </a:p>
        </p:txBody>
      </p:sp>
    </p:spTree>
    <p:extLst>
      <p:ext uri="{BB962C8B-B14F-4D97-AF65-F5344CB8AC3E}">
        <p14:creationId xmlns:p14="http://schemas.microsoft.com/office/powerpoint/2010/main" val="615442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7AA72-595E-7DB0-994F-CC21568DE8B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BD3FD55-BBE8-535D-32B9-CD7CA653A4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4BFF89-6B7B-2C4D-F4DA-20F77FF753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A25728A-F131-BD67-BAFB-FA3C45695D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1615D3-EA85-6DAB-9D6F-0815D03AFE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338ACC5-AA79-B35A-1243-BFE846DCA524}"/>
              </a:ext>
            </a:extLst>
          </p:cNvPr>
          <p:cNvSpPr>
            <a:spLocks noGrp="1"/>
          </p:cNvSpPr>
          <p:nvPr>
            <p:ph type="dt" sz="half" idx="10"/>
          </p:nvPr>
        </p:nvSpPr>
        <p:spPr/>
        <p:txBody>
          <a:bodyPr/>
          <a:lstStyle/>
          <a:p>
            <a:fld id="{5E84C8FB-BCD5-44FB-ADE0-834D9119A0FC}" type="datetimeFigureOut">
              <a:rPr lang="en-IN" smtClean="0"/>
              <a:t>14-06-2024</a:t>
            </a:fld>
            <a:endParaRPr lang="en-IN"/>
          </a:p>
        </p:txBody>
      </p:sp>
      <p:sp>
        <p:nvSpPr>
          <p:cNvPr id="8" name="Footer Placeholder 7">
            <a:extLst>
              <a:ext uri="{FF2B5EF4-FFF2-40B4-BE49-F238E27FC236}">
                <a16:creationId xmlns:a16="http://schemas.microsoft.com/office/drawing/2014/main" id="{832BCC8A-338D-6FAD-C8EF-79BA92ADEDC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B82889A-1E9C-5E16-8147-14658BA80989}"/>
              </a:ext>
            </a:extLst>
          </p:cNvPr>
          <p:cNvSpPr>
            <a:spLocks noGrp="1"/>
          </p:cNvSpPr>
          <p:nvPr>
            <p:ph type="sldNum" sz="quarter" idx="12"/>
          </p:nvPr>
        </p:nvSpPr>
        <p:spPr/>
        <p:txBody>
          <a:bodyPr/>
          <a:lstStyle/>
          <a:p>
            <a:fld id="{3E4294BC-BBFD-4D16-B175-9FABD87B5D80}" type="slidenum">
              <a:rPr lang="en-IN" smtClean="0"/>
              <a:t>‹#›</a:t>
            </a:fld>
            <a:endParaRPr lang="en-IN"/>
          </a:p>
        </p:txBody>
      </p:sp>
    </p:spTree>
    <p:extLst>
      <p:ext uri="{BB962C8B-B14F-4D97-AF65-F5344CB8AC3E}">
        <p14:creationId xmlns:p14="http://schemas.microsoft.com/office/powerpoint/2010/main" val="2023435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8E4B1-CFC8-B34B-C83B-0DA7AF1151B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3EC3536-CD81-97CA-2C15-732ABA32F85E}"/>
              </a:ext>
            </a:extLst>
          </p:cNvPr>
          <p:cNvSpPr>
            <a:spLocks noGrp="1"/>
          </p:cNvSpPr>
          <p:nvPr>
            <p:ph type="dt" sz="half" idx="10"/>
          </p:nvPr>
        </p:nvSpPr>
        <p:spPr/>
        <p:txBody>
          <a:bodyPr/>
          <a:lstStyle/>
          <a:p>
            <a:fld id="{5E84C8FB-BCD5-44FB-ADE0-834D9119A0FC}" type="datetimeFigureOut">
              <a:rPr lang="en-IN" smtClean="0"/>
              <a:t>14-06-2024</a:t>
            </a:fld>
            <a:endParaRPr lang="en-IN"/>
          </a:p>
        </p:txBody>
      </p:sp>
      <p:sp>
        <p:nvSpPr>
          <p:cNvPr id="4" name="Footer Placeholder 3">
            <a:extLst>
              <a:ext uri="{FF2B5EF4-FFF2-40B4-BE49-F238E27FC236}">
                <a16:creationId xmlns:a16="http://schemas.microsoft.com/office/drawing/2014/main" id="{28BFD8F7-54CA-ABD5-683D-7FF656E448E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CD43F67-C4CB-1167-F7D3-D7F120259126}"/>
              </a:ext>
            </a:extLst>
          </p:cNvPr>
          <p:cNvSpPr>
            <a:spLocks noGrp="1"/>
          </p:cNvSpPr>
          <p:nvPr>
            <p:ph type="sldNum" sz="quarter" idx="12"/>
          </p:nvPr>
        </p:nvSpPr>
        <p:spPr/>
        <p:txBody>
          <a:bodyPr/>
          <a:lstStyle/>
          <a:p>
            <a:fld id="{3E4294BC-BBFD-4D16-B175-9FABD87B5D80}" type="slidenum">
              <a:rPr lang="en-IN" smtClean="0"/>
              <a:t>‹#›</a:t>
            </a:fld>
            <a:endParaRPr lang="en-IN"/>
          </a:p>
        </p:txBody>
      </p:sp>
    </p:spTree>
    <p:extLst>
      <p:ext uri="{BB962C8B-B14F-4D97-AF65-F5344CB8AC3E}">
        <p14:creationId xmlns:p14="http://schemas.microsoft.com/office/powerpoint/2010/main" val="3121573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83D29-B244-B7D0-032C-66046258BEB3}"/>
              </a:ext>
            </a:extLst>
          </p:cNvPr>
          <p:cNvSpPr>
            <a:spLocks noGrp="1"/>
          </p:cNvSpPr>
          <p:nvPr>
            <p:ph type="dt" sz="half" idx="10"/>
          </p:nvPr>
        </p:nvSpPr>
        <p:spPr/>
        <p:txBody>
          <a:bodyPr/>
          <a:lstStyle/>
          <a:p>
            <a:fld id="{5E84C8FB-BCD5-44FB-ADE0-834D9119A0FC}" type="datetimeFigureOut">
              <a:rPr lang="en-IN" smtClean="0"/>
              <a:t>14-06-2024</a:t>
            </a:fld>
            <a:endParaRPr lang="en-IN"/>
          </a:p>
        </p:txBody>
      </p:sp>
      <p:sp>
        <p:nvSpPr>
          <p:cNvPr id="3" name="Footer Placeholder 2">
            <a:extLst>
              <a:ext uri="{FF2B5EF4-FFF2-40B4-BE49-F238E27FC236}">
                <a16:creationId xmlns:a16="http://schemas.microsoft.com/office/drawing/2014/main" id="{D5ABE4D9-B4AE-57AF-DE70-EBB27586C73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AB708F4-5229-0B55-A857-23309C996982}"/>
              </a:ext>
            </a:extLst>
          </p:cNvPr>
          <p:cNvSpPr>
            <a:spLocks noGrp="1"/>
          </p:cNvSpPr>
          <p:nvPr>
            <p:ph type="sldNum" sz="quarter" idx="12"/>
          </p:nvPr>
        </p:nvSpPr>
        <p:spPr/>
        <p:txBody>
          <a:bodyPr/>
          <a:lstStyle/>
          <a:p>
            <a:fld id="{3E4294BC-BBFD-4D16-B175-9FABD87B5D80}" type="slidenum">
              <a:rPr lang="en-IN" smtClean="0"/>
              <a:t>‹#›</a:t>
            </a:fld>
            <a:endParaRPr lang="en-IN"/>
          </a:p>
        </p:txBody>
      </p:sp>
    </p:spTree>
    <p:extLst>
      <p:ext uri="{BB962C8B-B14F-4D97-AF65-F5344CB8AC3E}">
        <p14:creationId xmlns:p14="http://schemas.microsoft.com/office/powerpoint/2010/main" val="4233059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68A6D-C44D-2FC4-DDE8-A520B05130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DA5510D-7C63-258B-F325-E69E50A8BC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13BE5FE-456E-123A-8B43-D7DEA5BC4E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8F8799-E161-C7E5-1DC5-C2C7F09CF0A3}"/>
              </a:ext>
            </a:extLst>
          </p:cNvPr>
          <p:cNvSpPr>
            <a:spLocks noGrp="1"/>
          </p:cNvSpPr>
          <p:nvPr>
            <p:ph type="dt" sz="half" idx="10"/>
          </p:nvPr>
        </p:nvSpPr>
        <p:spPr/>
        <p:txBody>
          <a:bodyPr/>
          <a:lstStyle/>
          <a:p>
            <a:fld id="{5E84C8FB-BCD5-44FB-ADE0-834D9119A0FC}" type="datetimeFigureOut">
              <a:rPr lang="en-IN" smtClean="0"/>
              <a:t>14-06-2024</a:t>
            </a:fld>
            <a:endParaRPr lang="en-IN"/>
          </a:p>
        </p:txBody>
      </p:sp>
      <p:sp>
        <p:nvSpPr>
          <p:cNvPr id="6" name="Footer Placeholder 5">
            <a:extLst>
              <a:ext uri="{FF2B5EF4-FFF2-40B4-BE49-F238E27FC236}">
                <a16:creationId xmlns:a16="http://schemas.microsoft.com/office/drawing/2014/main" id="{B8779FAD-A5D3-D06F-3158-F5AD736B9A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DA8DCE-2D62-718E-BBDE-7DE7BC3811A2}"/>
              </a:ext>
            </a:extLst>
          </p:cNvPr>
          <p:cNvSpPr>
            <a:spLocks noGrp="1"/>
          </p:cNvSpPr>
          <p:nvPr>
            <p:ph type="sldNum" sz="quarter" idx="12"/>
          </p:nvPr>
        </p:nvSpPr>
        <p:spPr/>
        <p:txBody>
          <a:bodyPr/>
          <a:lstStyle/>
          <a:p>
            <a:fld id="{3E4294BC-BBFD-4D16-B175-9FABD87B5D80}" type="slidenum">
              <a:rPr lang="en-IN" smtClean="0"/>
              <a:t>‹#›</a:t>
            </a:fld>
            <a:endParaRPr lang="en-IN"/>
          </a:p>
        </p:txBody>
      </p:sp>
    </p:spTree>
    <p:extLst>
      <p:ext uri="{BB962C8B-B14F-4D97-AF65-F5344CB8AC3E}">
        <p14:creationId xmlns:p14="http://schemas.microsoft.com/office/powerpoint/2010/main" val="237860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C202D-5CA0-2CAE-E3F2-626FC2E9EE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3C20E09-DF50-345A-D767-F702C7C171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DB4BEFC-C99E-DE9D-0A5F-E768740FB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385EA4-A5AB-F2C4-A142-D3CAF3E967B9}"/>
              </a:ext>
            </a:extLst>
          </p:cNvPr>
          <p:cNvSpPr>
            <a:spLocks noGrp="1"/>
          </p:cNvSpPr>
          <p:nvPr>
            <p:ph type="dt" sz="half" idx="10"/>
          </p:nvPr>
        </p:nvSpPr>
        <p:spPr/>
        <p:txBody>
          <a:bodyPr/>
          <a:lstStyle/>
          <a:p>
            <a:fld id="{5E84C8FB-BCD5-44FB-ADE0-834D9119A0FC}" type="datetimeFigureOut">
              <a:rPr lang="en-IN" smtClean="0"/>
              <a:t>14-06-2024</a:t>
            </a:fld>
            <a:endParaRPr lang="en-IN"/>
          </a:p>
        </p:txBody>
      </p:sp>
      <p:sp>
        <p:nvSpPr>
          <p:cNvPr id="6" name="Footer Placeholder 5">
            <a:extLst>
              <a:ext uri="{FF2B5EF4-FFF2-40B4-BE49-F238E27FC236}">
                <a16:creationId xmlns:a16="http://schemas.microsoft.com/office/drawing/2014/main" id="{5BDEB6DF-6015-ACA2-1C5F-6A85570B9B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38491AB-6B54-47FC-8D0D-3A0296AD9EAF}"/>
              </a:ext>
            </a:extLst>
          </p:cNvPr>
          <p:cNvSpPr>
            <a:spLocks noGrp="1"/>
          </p:cNvSpPr>
          <p:nvPr>
            <p:ph type="sldNum" sz="quarter" idx="12"/>
          </p:nvPr>
        </p:nvSpPr>
        <p:spPr/>
        <p:txBody>
          <a:bodyPr/>
          <a:lstStyle/>
          <a:p>
            <a:fld id="{3E4294BC-BBFD-4D16-B175-9FABD87B5D80}" type="slidenum">
              <a:rPr lang="en-IN" smtClean="0"/>
              <a:t>‹#›</a:t>
            </a:fld>
            <a:endParaRPr lang="en-IN"/>
          </a:p>
        </p:txBody>
      </p:sp>
    </p:spTree>
    <p:extLst>
      <p:ext uri="{BB962C8B-B14F-4D97-AF65-F5344CB8AC3E}">
        <p14:creationId xmlns:p14="http://schemas.microsoft.com/office/powerpoint/2010/main" val="2822714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4E746-855A-6F2F-B909-2E8E0891F0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11C97BB-7855-2608-5CF6-A73662B87B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96D6E4-75EF-ADF8-FA3B-CA1C3B1CA2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84C8FB-BCD5-44FB-ADE0-834D9119A0FC}" type="datetimeFigureOut">
              <a:rPr lang="en-IN" smtClean="0"/>
              <a:t>14-06-2024</a:t>
            </a:fld>
            <a:endParaRPr lang="en-IN"/>
          </a:p>
        </p:txBody>
      </p:sp>
      <p:sp>
        <p:nvSpPr>
          <p:cNvPr id="5" name="Footer Placeholder 4">
            <a:extLst>
              <a:ext uri="{FF2B5EF4-FFF2-40B4-BE49-F238E27FC236}">
                <a16:creationId xmlns:a16="http://schemas.microsoft.com/office/drawing/2014/main" id="{F8390FF3-89C0-782E-F109-314AD0F6F6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AB4E1BA-EE17-3A9D-736F-FC7561084F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4294BC-BBFD-4D16-B175-9FABD87B5D80}" type="slidenum">
              <a:rPr lang="en-IN" smtClean="0"/>
              <a:t>‹#›</a:t>
            </a:fld>
            <a:endParaRPr lang="en-IN"/>
          </a:p>
        </p:txBody>
      </p:sp>
    </p:spTree>
    <p:extLst>
      <p:ext uri="{BB962C8B-B14F-4D97-AF65-F5344CB8AC3E}">
        <p14:creationId xmlns:p14="http://schemas.microsoft.com/office/powerpoint/2010/main" val="358817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g"/><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2EC70D-281B-FDE8-12BD-CA1A3CB25601}"/>
              </a:ext>
            </a:extLst>
          </p:cNvPr>
          <p:cNvSpPr txBox="1"/>
          <p:nvPr/>
        </p:nvSpPr>
        <p:spPr>
          <a:xfrm>
            <a:off x="1152532" y="3377503"/>
            <a:ext cx="4408296" cy="1015663"/>
          </a:xfrm>
          <a:prstGeom prst="rect">
            <a:avLst/>
          </a:prstGeom>
          <a:noFill/>
        </p:spPr>
        <p:txBody>
          <a:bodyPr wrap="square" rtlCol="0">
            <a:spAutoFit/>
          </a:bodyPr>
          <a:lstStyle/>
          <a:p>
            <a:r>
              <a:rPr lang="en-US" sz="2000" b="1" dirty="0">
                <a:solidFill>
                  <a:srgbClr val="FFC000"/>
                </a:solidFill>
                <a:ea typeface="Calibri"/>
                <a:cs typeface="Calibri"/>
              </a:rPr>
              <a:t>T</a:t>
            </a:r>
            <a:r>
              <a:rPr lang="en-US" sz="2000" b="1" dirty="0">
                <a:solidFill>
                  <a:srgbClr val="FFFFFF"/>
                </a:solidFill>
                <a:ea typeface="Calibri"/>
                <a:cs typeface="Calibri"/>
              </a:rPr>
              <a:t>eam members</a:t>
            </a:r>
            <a:endParaRPr lang="en-US" sz="2000" dirty="0"/>
          </a:p>
          <a:p>
            <a:r>
              <a:rPr lang="en-US" sz="2000" dirty="0">
                <a:solidFill>
                  <a:srgbClr val="FFFFFF"/>
                </a:solidFill>
                <a:ea typeface="Calibri"/>
                <a:cs typeface="Calibri"/>
              </a:rPr>
              <a:t>K. Santhosh Kumar     2451-20-733-135</a:t>
            </a:r>
            <a:endParaRPr lang="en-US" sz="2000" dirty="0"/>
          </a:p>
          <a:p>
            <a:r>
              <a:rPr lang="en-US" sz="2000" dirty="0">
                <a:solidFill>
                  <a:srgbClr val="FFFFFF"/>
                </a:solidFill>
                <a:ea typeface="Calibri"/>
                <a:cs typeface="Calibri"/>
              </a:rPr>
              <a:t>J. Jayanth                      2451-20-733-137</a:t>
            </a:r>
            <a:endParaRPr lang="en-US" sz="2000" dirty="0"/>
          </a:p>
        </p:txBody>
      </p:sp>
      <p:sp>
        <p:nvSpPr>
          <p:cNvPr id="5" name="TextBox 4">
            <a:extLst>
              <a:ext uri="{FF2B5EF4-FFF2-40B4-BE49-F238E27FC236}">
                <a16:creationId xmlns:a16="http://schemas.microsoft.com/office/drawing/2014/main" id="{8D98BAB0-1E56-E7FC-77C4-82AF7839B60B}"/>
              </a:ext>
            </a:extLst>
          </p:cNvPr>
          <p:cNvSpPr txBox="1"/>
          <p:nvPr/>
        </p:nvSpPr>
        <p:spPr>
          <a:xfrm>
            <a:off x="883435" y="925306"/>
            <a:ext cx="7315200" cy="1200329"/>
          </a:xfrm>
          <a:prstGeom prst="rect">
            <a:avLst/>
          </a:prstGeom>
          <a:noFill/>
        </p:spPr>
        <p:txBody>
          <a:bodyPr wrap="square" rtlCol="0">
            <a:spAutoFit/>
          </a:bodyPr>
          <a:lstStyle/>
          <a:p>
            <a:r>
              <a:rPr lang="en-US" sz="3600" b="1" spc="300" dirty="0">
                <a:solidFill>
                  <a:srgbClr val="FFC000"/>
                </a:solidFill>
                <a:effectLst>
                  <a:outerShdw blurRad="38100" dist="38100" dir="2700000" algn="tl">
                    <a:srgbClr val="000000">
                      <a:alpha val="43137"/>
                    </a:srgbClr>
                  </a:outerShdw>
                </a:effectLst>
                <a:latin typeface="Agency FB"/>
                <a:ea typeface="Calibri"/>
                <a:cs typeface="Calibri"/>
              </a:rPr>
              <a:t>T</a:t>
            </a:r>
            <a:r>
              <a:rPr lang="en-US" sz="3600" b="1" spc="300" dirty="0">
                <a:solidFill>
                  <a:schemeClr val="bg2"/>
                </a:solidFill>
                <a:effectLst>
                  <a:outerShdw blurRad="38100" dist="38100" dir="2700000" algn="tl">
                    <a:srgbClr val="000000">
                      <a:alpha val="43137"/>
                    </a:srgbClr>
                  </a:outerShdw>
                </a:effectLst>
                <a:latin typeface="Agency FB"/>
                <a:ea typeface="Calibri"/>
                <a:cs typeface="Calibri"/>
              </a:rPr>
              <a:t>RANSPARENT </a:t>
            </a:r>
            <a:r>
              <a:rPr lang="en-US" sz="3600" b="1" spc="300" dirty="0">
                <a:solidFill>
                  <a:srgbClr val="FFC000"/>
                </a:solidFill>
                <a:effectLst>
                  <a:outerShdw blurRad="38100" dist="38100" dir="2700000" algn="tl">
                    <a:srgbClr val="000000">
                      <a:alpha val="43137"/>
                    </a:srgbClr>
                  </a:outerShdw>
                </a:effectLst>
                <a:latin typeface="Agency FB"/>
                <a:ea typeface="Calibri"/>
                <a:cs typeface="Calibri"/>
              </a:rPr>
              <a:t>F</a:t>
            </a:r>
            <a:r>
              <a:rPr lang="en-US" sz="3600" b="1" spc="300" dirty="0">
                <a:solidFill>
                  <a:schemeClr val="bg2"/>
                </a:solidFill>
                <a:effectLst>
                  <a:outerShdw blurRad="38100" dist="38100" dir="2700000" algn="tl">
                    <a:srgbClr val="000000">
                      <a:alpha val="43137"/>
                    </a:srgbClr>
                  </a:outerShdw>
                </a:effectLst>
                <a:latin typeface="Agency FB"/>
                <a:ea typeface="Calibri"/>
                <a:cs typeface="Calibri"/>
              </a:rPr>
              <a:t>UNDING </a:t>
            </a:r>
            <a:r>
              <a:rPr lang="en-US" sz="3600" b="1" spc="300" dirty="0">
                <a:solidFill>
                  <a:srgbClr val="FFC000"/>
                </a:solidFill>
                <a:effectLst>
                  <a:outerShdw blurRad="38100" dist="38100" dir="2700000" algn="tl">
                    <a:srgbClr val="000000">
                      <a:alpha val="43137"/>
                    </a:srgbClr>
                  </a:outerShdw>
                </a:effectLst>
                <a:latin typeface="Agency FB"/>
                <a:ea typeface="Calibri"/>
                <a:cs typeface="Calibri"/>
              </a:rPr>
              <a:t>P</a:t>
            </a:r>
            <a:r>
              <a:rPr lang="en-US" sz="3600" b="1" spc="300" dirty="0">
                <a:solidFill>
                  <a:schemeClr val="bg2"/>
                </a:solidFill>
                <a:effectLst>
                  <a:outerShdw blurRad="38100" dist="38100" dir="2700000" algn="tl">
                    <a:srgbClr val="000000">
                      <a:alpha val="43137"/>
                    </a:srgbClr>
                  </a:outerShdw>
                </a:effectLst>
                <a:latin typeface="Agency FB"/>
                <a:ea typeface="Calibri"/>
                <a:cs typeface="Calibri"/>
              </a:rPr>
              <a:t>LATFORM USING </a:t>
            </a:r>
            <a:r>
              <a:rPr lang="en-US" sz="3600" b="1" spc="300" dirty="0">
                <a:solidFill>
                  <a:srgbClr val="FFC000"/>
                </a:solidFill>
                <a:effectLst>
                  <a:outerShdw blurRad="38100" dist="38100" dir="2700000" algn="tl">
                    <a:srgbClr val="000000">
                      <a:alpha val="43137"/>
                    </a:srgbClr>
                  </a:outerShdw>
                </a:effectLst>
                <a:latin typeface="Agency FB"/>
                <a:ea typeface="Calibri"/>
                <a:cs typeface="Calibri"/>
              </a:rPr>
              <a:t>B</a:t>
            </a:r>
            <a:r>
              <a:rPr lang="en-US" sz="3600" b="1" spc="300" dirty="0">
                <a:solidFill>
                  <a:schemeClr val="bg2"/>
                </a:solidFill>
                <a:effectLst>
                  <a:outerShdw blurRad="38100" dist="38100" dir="2700000" algn="tl">
                    <a:srgbClr val="000000">
                      <a:alpha val="43137"/>
                    </a:srgbClr>
                  </a:outerShdw>
                </a:effectLst>
                <a:latin typeface="Agency FB"/>
                <a:ea typeface="Calibri"/>
                <a:cs typeface="Calibri"/>
              </a:rPr>
              <a:t>LOCKCHAIN</a:t>
            </a:r>
          </a:p>
        </p:txBody>
      </p:sp>
      <p:sp>
        <p:nvSpPr>
          <p:cNvPr id="6" name="TextBox 5">
            <a:extLst>
              <a:ext uri="{FF2B5EF4-FFF2-40B4-BE49-F238E27FC236}">
                <a16:creationId xmlns:a16="http://schemas.microsoft.com/office/drawing/2014/main" id="{93768C70-88AF-BCB1-03CB-86D63B3CFC4F}"/>
              </a:ext>
            </a:extLst>
          </p:cNvPr>
          <p:cNvSpPr txBox="1"/>
          <p:nvPr/>
        </p:nvSpPr>
        <p:spPr>
          <a:xfrm>
            <a:off x="1152532" y="4838030"/>
            <a:ext cx="2992960" cy="1015663"/>
          </a:xfrm>
          <a:prstGeom prst="rect">
            <a:avLst/>
          </a:prstGeom>
          <a:noFill/>
        </p:spPr>
        <p:txBody>
          <a:bodyPr wrap="square" rtlCol="0">
            <a:spAutoFit/>
          </a:bodyPr>
          <a:lstStyle/>
          <a:p>
            <a:r>
              <a:rPr lang="en-US" sz="2000" b="1" dirty="0">
                <a:solidFill>
                  <a:srgbClr val="FFC000"/>
                </a:solidFill>
                <a:ea typeface="Calibri"/>
                <a:cs typeface="Calibri"/>
              </a:rPr>
              <a:t>G</a:t>
            </a:r>
            <a:r>
              <a:rPr lang="en-US" sz="2000" b="1" dirty="0">
                <a:solidFill>
                  <a:srgbClr val="FFFFFF"/>
                </a:solidFill>
                <a:ea typeface="Calibri"/>
                <a:cs typeface="Calibri"/>
              </a:rPr>
              <a:t>uide</a:t>
            </a:r>
            <a:endParaRPr lang="en-US" sz="2000" dirty="0"/>
          </a:p>
          <a:p>
            <a:r>
              <a:rPr lang="en-US" sz="2000" dirty="0">
                <a:solidFill>
                  <a:srgbClr val="FFFFFF"/>
                </a:solidFill>
                <a:ea typeface="Calibri"/>
                <a:cs typeface="Calibri"/>
              </a:rPr>
              <a:t>Subhashini </a:t>
            </a:r>
            <a:r>
              <a:rPr lang="en-US" sz="2000" dirty="0" err="1">
                <a:solidFill>
                  <a:srgbClr val="FFFFFF"/>
                </a:solidFill>
                <a:ea typeface="Calibri"/>
                <a:cs typeface="Calibri"/>
              </a:rPr>
              <a:t>Pallikonda</a:t>
            </a:r>
            <a:r>
              <a:rPr lang="en-US" sz="2000" dirty="0">
                <a:solidFill>
                  <a:srgbClr val="FFFFFF"/>
                </a:solidFill>
                <a:ea typeface="Calibri"/>
                <a:cs typeface="Calibri"/>
              </a:rPr>
              <a:t>  </a:t>
            </a:r>
          </a:p>
          <a:p>
            <a:r>
              <a:rPr lang="en-US" sz="2000" dirty="0">
                <a:solidFill>
                  <a:srgbClr val="FFFFFF"/>
                </a:solidFill>
                <a:ea typeface="Calibri"/>
                <a:cs typeface="Calibri"/>
              </a:rPr>
              <a:t>Assistant Professor, CSED</a:t>
            </a:r>
            <a:endParaRPr lang="en-US" sz="2000" dirty="0"/>
          </a:p>
        </p:txBody>
      </p:sp>
      <p:pic>
        <p:nvPicPr>
          <p:cNvPr id="7" name="Picture 6">
            <a:extLst>
              <a:ext uri="{FF2B5EF4-FFF2-40B4-BE49-F238E27FC236}">
                <a16:creationId xmlns:a16="http://schemas.microsoft.com/office/drawing/2014/main" id="{AD2E2F03-A09B-53E5-41C9-6CA8FA10B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5040" y="1598819"/>
            <a:ext cx="5343525" cy="4333875"/>
          </a:xfrm>
          <a:prstGeom prst="rect">
            <a:avLst/>
          </a:prstGeom>
        </p:spPr>
      </p:pic>
    </p:spTree>
    <p:extLst>
      <p:ext uri="{BB962C8B-B14F-4D97-AF65-F5344CB8AC3E}">
        <p14:creationId xmlns:p14="http://schemas.microsoft.com/office/powerpoint/2010/main" val="1577080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4D3454-593E-A892-5E84-64B441AB89E6}"/>
              </a:ext>
            </a:extLst>
          </p:cNvPr>
          <p:cNvGrpSpPr/>
          <p:nvPr/>
        </p:nvGrpSpPr>
        <p:grpSpPr>
          <a:xfrm>
            <a:off x="1131280" y="1873541"/>
            <a:ext cx="1870187" cy="1911292"/>
            <a:chOff x="1326014" y="1873541"/>
            <a:chExt cx="1870187" cy="1911292"/>
          </a:xfrm>
        </p:grpSpPr>
        <p:sp>
          <p:nvSpPr>
            <p:cNvPr id="5" name="Rectangle: Rounded Corners 4">
              <a:extLst>
                <a:ext uri="{FF2B5EF4-FFF2-40B4-BE49-F238E27FC236}">
                  <a16:creationId xmlns:a16="http://schemas.microsoft.com/office/drawing/2014/main" id="{13A88DBC-4A66-AC10-E1B3-27B5D96908AC}"/>
                </a:ext>
              </a:extLst>
            </p:cNvPr>
            <p:cNvSpPr/>
            <p:nvPr/>
          </p:nvSpPr>
          <p:spPr>
            <a:xfrm>
              <a:off x="1326014" y="1873541"/>
              <a:ext cx="1870187" cy="1911292"/>
            </a:xfrm>
            <a:prstGeom prst="roundRect">
              <a:avLst>
                <a:gd name="adj" fmla="val 10836"/>
              </a:avLst>
            </a:prstGeom>
            <a:solidFill>
              <a:srgbClr val="FFF6F7"/>
            </a:solidFill>
            <a:ln w="19050">
              <a:solidFill>
                <a:srgbClr val="92D050"/>
              </a:solidFill>
            </a:ln>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ADE2D72A-B71F-4A10-8E9B-889BF4EF39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1187" y="2065882"/>
              <a:ext cx="739839" cy="1178560"/>
            </a:xfrm>
            <a:prstGeom prst="rect">
              <a:avLst/>
            </a:prstGeom>
          </p:spPr>
        </p:pic>
        <p:sp>
          <p:nvSpPr>
            <p:cNvPr id="7" name="TextBox 6">
              <a:extLst>
                <a:ext uri="{FF2B5EF4-FFF2-40B4-BE49-F238E27FC236}">
                  <a16:creationId xmlns:a16="http://schemas.microsoft.com/office/drawing/2014/main" id="{1E788D1D-8448-F7F4-9865-50F45AE58CE6}"/>
                </a:ext>
              </a:extLst>
            </p:cNvPr>
            <p:cNvSpPr txBox="1"/>
            <p:nvPr/>
          </p:nvSpPr>
          <p:spPr>
            <a:xfrm>
              <a:off x="1654094" y="3329971"/>
              <a:ext cx="1216404" cy="400110"/>
            </a:xfrm>
            <a:prstGeom prst="rect">
              <a:avLst/>
            </a:prstGeom>
            <a:noFill/>
          </p:spPr>
          <p:txBody>
            <a:bodyPr wrap="square" rtlCol="0">
              <a:spAutoFit/>
            </a:bodyPr>
            <a:lstStyle/>
            <a:p>
              <a:pPr algn="ctr"/>
              <a:r>
                <a:rPr lang="en-IN" sz="2000" b="1">
                  <a:latin typeface="Agency FB" panose="020B0503020202020204" pitchFamily="34" charset="0"/>
                  <a:cs typeface="Arial" panose="020B0604020202020204" pitchFamily="34" charset="0"/>
                </a:rPr>
                <a:t>Ethereum</a:t>
              </a:r>
            </a:p>
          </p:txBody>
        </p:sp>
      </p:grpSp>
      <p:grpSp>
        <p:nvGrpSpPr>
          <p:cNvPr id="8" name="Group 7">
            <a:extLst>
              <a:ext uri="{FF2B5EF4-FFF2-40B4-BE49-F238E27FC236}">
                <a16:creationId xmlns:a16="http://schemas.microsoft.com/office/drawing/2014/main" id="{8E95382B-C827-BFD8-9FDB-6FD99218B288}"/>
              </a:ext>
            </a:extLst>
          </p:cNvPr>
          <p:cNvGrpSpPr/>
          <p:nvPr/>
        </p:nvGrpSpPr>
        <p:grpSpPr>
          <a:xfrm>
            <a:off x="3808319" y="1841671"/>
            <a:ext cx="1870187" cy="1945259"/>
            <a:chOff x="3808319" y="1841671"/>
            <a:chExt cx="1870187" cy="1945259"/>
          </a:xfrm>
        </p:grpSpPr>
        <p:sp>
          <p:nvSpPr>
            <p:cNvPr id="9" name="Rectangle: Rounded Corners 8">
              <a:extLst>
                <a:ext uri="{FF2B5EF4-FFF2-40B4-BE49-F238E27FC236}">
                  <a16:creationId xmlns:a16="http://schemas.microsoft.com/office/drawing/2014/main" id="{D7415C06-6E40-1CF6-0E61-32CDBC53AA8E}"/>
                </a:ext>
              </a:extLst>
            </p:cNvPr>
            <p:cNvSpPr/>
            <p:nvPr/>
          </p:nvSpPr>
          <p:spPr>
            <a:xfrm>
              <a:off x="3808319" y="1875638"/>
              <a:ext cx="1870187" cy="1911292"/>
            </a:xfrm>
            <a:prstGeom prst="roundRect">
              <a:avLst>
                <a:gd name="adj" fmla="val 10836"/>
              </a:avLst>
            </a:prstGeom>
            <a:solidFill>
              <a:srgbClr val="FFF6F7"/>
            </a:solidFill>
            <a:ln w="19050">
              <a:solidFill>
                <a:srgbClr val="FFC000"/>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Graphic 9">
              <a:extLst>
                <a:ext uri="{FF2B5EF4-FFF2-40B4-BE49-F238E27FC236}">
                  <a16:creationId xmlns:a16="http://schemas.microsoft.com/office/drawing/2014/main" id="{1D339CFC-58FA-D05A-3CCC-B5F10B18F7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25859" y="1841671"/>
              <a:ext cx="1618330" cy="1618330"/>
            </a:xfrm>
            <a:prstGeom prst="rect">
              <a:avLst/>
            </a:prstGeom>
          </p:spPr>
        </p:pic>
        <p:sp>
          <p:nvSpPr>
            <p:cNvPr id="11" name="TextBox 10">
              <a:extLst>
                <a:ext uri="{FF2B5EF4-FFF2-40B4-BE49-F238E27FC236}">
                  <a16:creationId xmlns:a16="http://schemas.microsoft.com/office/drawing/2014/main" id="{FEFB07A5-1176-B28E-132F-02875538C130}"/>
                </a:ext>
              </a:extLst>
            </p:cNvPr>
            <p:cNvSpPr txBox="1"/>
            <p:nvPr/>
          </p:nvSpPr>
          <p:spPr>
            <a:xfrm>
              <a:off x="4126822" y="3329971"/>
              <a:ext cx="1216404" cy="400110"/>
            </a:xfrm>
            <a:prstGeom prst="rect">
              <a:avLst/>
            </a:prstGeom>
            <a:noFill/>
          </p:spPr>
          <p:txBody>
            <a:bodyPr wrap="square" rtlCol="0">
              <a:spAutoFit/>
            </a:bodyPr>
            <a:lstStyle/>
            <a:p>
              <a:pPr algn="ctr"/>
              <a:r>
                <a:rPr lang="en-IN" sz="2000" b="1">
                  <a:latin typeface="Agency FB" panose="020B0503020202020204" pitchFamily="34" charset="0"/>
                  <a:cs typeface="Arial" panose="020B0604020202020204" pitchFamily="34" charset="0"/>
                </a:rPr>
                <a:t>Solidity</a:t>
              </a:r>
            </a:p>
          </p:txBody>
        </p:sp>
      </p:grpSp>
      <p:grpSp>
        <p:nvGrpSpPr>
          <p:cNvPr id="12" name="Group 11">
            <a:extLst>
              <a:ext uri="{FF2B5EF4-FFF2-40B4-BE49-F238E27FC236}">
                <a16:creationId xmlns:a16="http://schemas.microsoft.com/office/drawing/2014/main" id="{FB4D5952-70CB-0103-DCE9-99E8060C50D9}"/>
              </a:ext>
            </a:extLst>
          </p:cNvPr>
          <p:cNvGrpSpPr/>
          <p:nvPr/>
        </p:nvGrpSpPr>
        <p:grpSpPr>
          <a:xfrm>
            <a:off x="6290624" y="1875638"/>
            <a:ext cx="1870187" cy="1911292"/>
            <a:chOff x="6290624" y="1875638"/>
            <a:chExt cx="1870187" cy="1911292"/>
          </a:xfrm>
        </p:grpSpPr>
        <p:sp>
          <p:nvSpPr>
            <p:cNvPr id="13" name="Rectangle: Rounded Corners 12">
              <a:extLst>
                <a:ext uri="{FF2B5EF4-FFF2-40B4-BE49-F238E27FC236}">
                  <a16:creationId xmlns:a16="http://schemas.microsoft.com/office/drawing/2014/main" id="{E363F7D4-4B8B-E4E9-6DE5-B3DBAD9FD293}"/>
                </a:ext>
              </a:extLst>
            </p:cNvPr>
            <p:cNvSpPr/>
            <p:nvPr/>
          </p:nvSpPr>
          <p:spPr>
            <a:xfrm>
              <a:off x="6290624" y="1875638"/>
              <a:ext cx="1870187" cy="1911292"/>
            </a:xfrm>
            <a:prstGeom prst="roundRect">
              <a:avLst>
                <a:gd name="adj" fmla="val 10836"/>
              </a:avLst>
            </a:prstGeom>
            <a:solidFill>
              <a:srgbClr val="FFF6F7"/>
            </a:solidFill>
            <a:ln w="19050">
              <a:solidFill>
                <a:srgbClr val="002060"/>
              </a:solidFill>
            </a:ln>
            <a:effectLst>
              <a:glow rad="63500">
                <a:srgbClr val="00206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E746A49A-357D-AE6D-1D3F-A1C8C9B846D4}"/>
                </a:ext>
              </a:extLst>
            </p:cNvPr>
            <p:cNvSpPr txBox="1"/>
            <p:nvPr/>
          </p:nvSpPr>
          <p:spPr>
            <a:xfrm>
              <a:off x="6638535" y="3329971"/>
              <a:ext cx="1216404" cy="400110"/>
            </a:xfrm>
            <a:prstGeom prst="rect">
              <a:avLst/>
            </a:prstGeom>
            <a:noFill/>
          </p:spPr>
          <p:txBody>
            <a:bodyPr wrap="square" rtlCol="0">
              <a:spAutoFit/>
            </a:bodyPr>
            <a:lstStyle/>
            <a:p>
              <a:pPr algn="ctr"/>
              <a:r>
                <a:rPr lang="en-IN" sz="2000" b="1" dirty="0">
                  <a:latin typeface="Agency FB" panose="020B0503020202020204" pitchFamily="34" charset="0"/>
                  <a:cs typeface="Arial" panose="020B0604020202020204" pitchFamily="34" charset="0"/>
                </a:rPr>
                <a:t>Ganache</a:t>
              </a:r>
            </a:p>
          </p:txBody>
        </p:sp>
      </p:grpSp>
      <p:grpSp>
        <p:nvGrpSpPr>
          <p:cNvPr id="16" name="Group 15">
            <a:extLst>
              <a:ext uri="{FF2B5EF4-FFF2-40B4-BE49-F238E27FC236}">
                <a16:creationId xmlns:a16="http://schemas.microsoft.com/office/drawing/2014/main" id="{885C587D-DB01-63F7-384F-06DC00FD73C7}"/>
              </a:ext>
            </a:extLst>
          </p:cNvPr>
          <p:cNvGrpSpPr/>
          <p:nvPr/>
        </p:nvGrpSpPr>
        <p:grpSpPr>
          <a:xfrm>
            <a:off x="8965226" y="1873541"/>
            <a:ext cx="1870187" cy="1911292"/>
            <a:chOff x="4860582" y="4325270"/>
            <a:chExt cx="1870187" cy="1911292"/>
          </a:xfrm>
        </p:grpSpPr>
        <p:sp>
          <p:nvSpPr>
            <p:cNvPr id="17" name="Rectangle: Rounded Corners 16">
              <a:extLst>
                <a:ext uri="{FF2B5EF4-FFF2-40B4-BE49-F238E27FC236}">
                  <a16:creationId xmlns:a16="http://schemas.microsoft.com/office/drawing/2014/main" id="{F42F9076-450A-E726-0CAA-9E7740A78AA8}"/>
                </a:ext>
              </a:extLst>
            </p:cNvPr>
            <p:cNvSpPr/>
            <p:nvPr/>
          </p:nvSpPr>
          <p:spPr>
            <a:xfrm>
              <a:off x="4860582" y="4325270"/>
              <a:ext cx="1870187" cy="1911292"/>
            </a:xfrm>
            <a:prstGeom prst="roundRect">
              <a:avLst>
                <a:gd name="adj" fmla="val 10836"/>
              </a:avLst>
            </a:prstGeom>
            <a:solidFill>
              <a:srgbClr val="FFF6F7"/>
            </a:solidFill>
            <a:ln w="19050">
              <a:solidFill>
                <a:srgbClr val="00B050"/>
              </a:solidFill>
            </a:ln>
            <a:effectLst>
              <a:glow rad="63500">
                <a:srgbClr val="00B05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a:extLst>
                <a:ext uri="{FF2B5EF4-FFF2-40B4-BE49-F238E27FC236}">
                  <a16:creationId xmlns:a16="http://schemas.microsoft.com/office/drawing/2014/main" id="{6D6B591F-0236-7433-7547-826E039697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4559" y="4382887"/>
              <a:ext cx="1342231" cy="1342231"/>
            </a:xfrm>
            <a:prstGeom prst="rect">
              <a:avLst/>
            </a:prstGeom>
          </p:spPr>
        </p:pic>
        <p:sp>
          <p:nvSpPr>
            <p:cNvPr id="19" name="TextBox 18">
              <a:extLst>
                <a:ext uri="{FF2B5EF4-FFF2-40B4-BE49-F238E27FC236}">
                  <a16:creationId xmlns:a16="http://schemas.microsoft.com/office/drawing/2014/main" id="{C65CF897-F242-F279-8E20-D919E8D98B2C}"/>
                </a:ext>
              </a:extLst>
            </p:cNvPr>
            <p:cNvSpPr txBox="1"/>
            <p:nvPr/>
          </p:nvSpPr>
          <p:spPr>
            <a:xfrm>
              <a:off x="5208446" y="5707492"/>
              <a:ext cx="1216404" cy="400110"/>
            </a:xfrm>
            <a:prstGeom prst="rect">
              <a:avLst/>
            </a:prstGeom>
            <a:noFill/>
          </p:spPr>
          <p:txBody>
            <a:bodyPr wrap="square" rtlCol="0">
              <a:spAutoFit/>
            </a:bodyPr>
            <a:lstStyle/>
            <a:p>
              <a:pPr algn="ctr"/>
              <a:r>
                <a:rPr lang="en-IN" sz="2000" b="1" err="1">
                  <a:latin typeface="Agency FB" panose="020B0503020202020204" pitchFamily="34" charset="0"/>
                  <a:cs typeface="Arial" panose="020B0604020202020204" pitchFamily="34" charset="0"/>
                </a:rPr>
                <a:t>Metamask</a:t>
              </a:r>
              <a:endParaRPr lang="en-IN" sz="2000" b="1">
                <a:latin typeface="Agency FB" panose="020B0503020202020204" pitchFamily="34" charset="0"/>
                <a:cs typeface="Arial" panose="020B0604020202020204" pitchFamily="34" charset="0"/>
              </a:endParaRPr>
            </a:p>
          </p:txBody>
        </p:sp>
      </p:grpSp>
      <p:grpSp>
        <p:nvGrpSpPr>
          <p:cNvPr id="20" name="Group 19">
            <a:extLst>
              <a:ext uri="{FF2B5EF4-FFF2-40B4-BE49-F238E27FC236}">
                <a16:creationId xmlns:a16="http://schemas.microsoft.com/office/drawing/2014/main" id="{18162410-A549-6CE8-478B-ADC7CAC61420}"/>
              </a:ext>
            </a:extLst>
          </p:cNvPr>
          <p:cNvGrpSpPr/>
          <p:nvPr/>
        </p:nvGrpSpPr>
        <p:grpSpPr>
          <a:xfrm>
            <a:off x="5072436" y="4228768"/>
            <a:ext cx="1870187" cy="1911292"/>
            <a:chOff x="7382873" y="4325270"/>
            <a:chExt cx="1870187" cy="1911292"/>
          </a:xfrm>
        </p:grpSpPr>
        <p:sp>
          <p:nvSpPr>
            <p:cNvPr id="21" name="Rectangle: Rounded Corners 20">
              <a:extLst>
                <a:ext uri="{FF2B5EF4-FFF2-40B4-BE49-F238E27FC236}">
                  <a16:creationId xmlns:a16="http://schemas.microsoft.com/office/drawing/2014/main" id="{A2CB5E66-0EF9-725D-1421-6533ECC1EA75}"/>
                </a:ext>
              </a:extLst>
            </p:cNvPr>
            <p:cNvSpPr/>
            <p:nvPr/>
          </p:nvSpPr>
          <p:spPr>
            <a:xfrm>
              <a:off x="7382873" y="4325270"/>
              <a:ext cx="1870187" cy="1911292"/>
            </a:xfrm>
            <a:prstGeom prst="roundRect">
              <a:avLst>
                <a:gd name="adj" fmla="val 10836"/>
              </a:avLst>
            </a:prstGeom>
            <a:solidFill>
              <a:srgbClr val="FFF6F7"/>
            </a:solidFill>
            <a:ln w="19050">
              <a:solidFill>
                <a:schemeClr val="accent6">
                  <a:lumMod val="50000"/>
                </a:schemeClr>
              </a:solidFill>
            </a:ln>
            <a:effectLst>
              <a:glow rad="63500">
                <a:schemeClr val="accent6">
                  <a:lumMod val="5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21">
              <a:extLst>
                <a:ext uri="{FF2B5EF4-FFF2-40B4-BE49-F238E27FC236}">
                  <a16:creationId xmlns:a16="http://schemas.microsoft.com/office/drawing/2014/main" id="{8D3792BD-1AF9-C756-F753-67C313A9AE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5874" y="4401910"/>
              <a:ext cx="1304184" cy="1304184"/>
            </a:xfrm>
            <a:prstGeom prst="rect">
              <a:avLst/>
            </a:prstGeom>
          </p:spPr>
        </p:pic>
        <p:sp>
          <p:nvSpPr>
            <p:cNvPr id="23" name="TextBox 22">
              <a:extLst>
                <a:ext uri="{FF2B5EF4-FFF2-40B4-BE49-F238E27FC236}">
                  <a16:creationId xmlns:a16="http://schemas.microsoft.com/office/drawing/2014/main" id="{02457AFE-B121-FA60-755F-CF4B5440C6D6}"/>
                </a:ext>
              </a:extLst>
            </p:cNvPr>
            <p:cNvSpPr txBox="1"/>
            <p:nvPr/>
          </p:nvSpPr>
          <p:spPr>
            <a:xfrm>
              <a:off x="7751711" y="5708890"/>
              <a:ext cx="1216404" cy="400110"/>
            </a:xfrm>
            <a:prstGeom prst="rect">
              <a:avLst/>
            </a:prstGeom>
            <a:noFill/>
          </p:spPr>
          <p:txBody>
            <a:bodyPr wrap="square" rtlCol="0">
              <a:spAutoFit/>
            </a:bodyPr>
            <a:lstStyle/>
            <a:p>
              <a:pPr algn="ctr"/>
              <a:r>
                <a:rPr lang="en-IN" sz="2000" b="1">
                  <a:latin typeface="Agency FB" panose="020B0503020202020204" pitchFamily="34" charset="0"/>
                  <a:cs typeface="Arial" panose="020B0604020202020204" pitchFamily="34" charset="0"/>
                </a:rPr>
                <a:t>React</a:t>
              </a:r>
            </a:p>
          </p:txBody>
        </p:sp>
      </p:grpSp>
      <p:grpSp>
        <p:nvGrpSpPr>
          <p:cNvPr id="24" name="Group 23">
            <a:extLst>
              <a:ext uri="{FF2B5EF4-FFF2-40B4-BE49-F238E27FC236}">
                <a16:creationId xmlns:a16="http://schemas.microsoft.com/office/drawing/2014/main" id="{79337CD8-2833-B72E-A1C0-1EA4DA4D9F82}"/>
              </a:ext>
            </a:extLst>
          </p:cNvPr>
          <p:cNvGrpSpPr/>
          <p:nvPr/>
        </p:nvGrpSpPr>
        <p:grpSpPr>
          <a:xfrm>
            <a:off x="2611660" y="450140"/>
            <a:ext cx="7357928" cy="777290"/>
            <a:chOff x="2223727" y="442771"/>
            <a:chExt cx="7357928" cy="777290"/>
          </a:xfrm>
        </p:grpSpPr>
        <p:sp>
          <p:nvSpPr>
            <p:cNvPr id="25" name="TextBox 24">
              <a:extLst>
                <a:ext uri="{FF2B5EF4-FFF2-40B4-BE49-F238E27FC236}">
                  <a16:creationId xmlns:a16="http://schemas.microsoft.com/office/drawing/2014/main" id="{509ACCC5-D3D3-7DCC-4FDA-7A4EFC7E82B9}"/>
                </a:ext>
              </a:extLst>
            </p:cNvPr>
            <p:cNvSpPr txBox="1"/>
            <p:nvPr/>
          </p:nvSpPr>
          <p:spPr>
            <a:xfrm>
              <a:off x="2977301" y="442771"/>
              <a:ext cx="6604354" cy="769441"/>
            </a:xfrm>
            <a:prstGeom prst="rect">
              <a:avLst/>
            </a:prstGeom>
            <a:noFill/>
          </p:spPr>
          <p:txBody>
            <a:bodyPr wrap="square" rtlCol="0">
              <a:spAutoFit/>
            </a:bodyPr>
            <a:lstStyle/>
            <a:p>
              <a:pPr algn="ctr"/>
              <a:r>
                <a:rPr lang="en-IN" sz="4400" b="1" spc="300" dirty="0">
                  <a:solidFill>
                    <a:srgbClr val="FFC000"/>
                  </a:solidFill>
                  <a:latin typeface="Agency FB" panose="020B0503020202020204" pitchFamily="34" charset="0"/>
                </a:rPr>
                <a:t>D</a:t>
              </a:r>
              <a:r>
                <a:rPr lang="en-IN" sz="4400" b="1" spc="300" dirty="0">
                  <a:solidFill>
                    <a:schemeClr val="bg1"/>
                  </a:solidFill>
                  <a:latin typeface="Agency FB" panose="020B0503020202020204" pitchFamily="34" charset="0"/>
                </a:rPr>
                <a:t>EVELOPMENT </a:t>
              </a:r>
              <a:r>
                <a:rPr lang="en-IN" sz="4400" b="1" spc="300" dirty="0">
                  <a:solidFill>
                    <a:srgbClr val="FFC000"/>
                  </a:solidFill>
                  <a:latin typeface="Agency FB" panose="020B0503020202020204" pitchFamily="34" charset="0"/>
                </a:rPr>
                <a:t>E</a:t>
              </a:r>
              <a:r>
                <a:rPr lang="en-IN" sz="4400" b="1" spc="300" dirty="0">
                  <a:solidFill>
                    <a:schemeClr val="bg1"/>
                  </a:solidFill>
                  <a:latin typeface="Agency FB" panose="020B0503020202020204" pitchFamily="34" charset="0"/>
                </a:rPr>
                <a:t>NVIRONMENT</a:t>
              </a:r>
            </a:p>
          </p:txBody>
        </p:sp>
        <p:pic>
          <p:nvPicPr>
            <p:cNvPr id="26" name="Graphic 25" descr="Web design">
              <a:extLst>
                <a:ext uri="{FF2B5EF4-FFF2-40B4-BE49-F238E27FC236}">
                  <a16:creationId xmlns:a16="http://schemas.microsoft.com/office/drawing/2014/main" id="{C1E48E9C-23E1-3089-EB52-BAE792961B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3727" y="453537"/>
              <a:ext cx="766524" cy="766524"/>
            </a:xfrm>
            <a:prstGeom prst="rect">
              <a:avLst/>
            </a:prstGeom>
          </p:spPr>
        </p:pic>
      </p:grpSp>
      <p:grpSp>
        <p:nvGrpSpPr>
          <p:cNvPr id="27" name="Group 26">
            <a:extLst>
              <a:ext uri="{FF2B5EF4-FFF2-40B4-BE49-F238E27FC236}">
                <a16:creationId xmlns:a16="http://schemas.microsoft.com/office/drawing/2014/main" id="{A87032CB-9219-1F0C-44FD-46D448B7FF29}"/>
              </a:ext>
            </a:extLst>
          </p:cNvPr>
          <p:cNvGrpSpPr/>
          <p:nvPr/>
        </p:nvGrpSpPr>
        <p:grpSpPr>
          <a:xfrm>
            <a:off x="7708580" y="4233002"/>
            <a:ext cx="1870187" cy="1911292"/>
            <a:chOff x="8772929" y="1873541"/>
            <a:chExt cx="1870187" cy="1911292"/>
          </a:xfrm>
        </p:grpSpPr>
        <p:sp>
          <p:nvSpPr>
            <p:cNvPr id="28" name="Rectangle: Rounded Corners 27">
              <a:extLst>
                <a:ext uri="{FF2B5EF4-FFF2-40B4-BE49-F238E27FC236}">
                  <a16:creationId xmlns:a16="http://schemas.microsoft.com/office/drawing/2014/main" id="{D482A5D4-F273-A74F-BD55-FD963A122B67}"/>
                </a:ext>
              </a:extLst>
            </p:cNvPr>
            <p:cNvSpPr/>
            <p:nvPr/>
          </p:nvSpPr>
          <p:spPr>
            <a:xfrm>
              <a:off x="8772929" y="1873541"/>
              <a:ext cx="1870187" cy="1911292"/>
            </a:xfrm>
            <a:prstGeom prst="roundRect">
              <a:avLst>
                <a:gd name="adj" fmla="val 10836"/>
              </a:avLst>
            </a:prstGeom>
            <a:solidFill>
              <a:srgbClr val="FFF6F7"/>
            </a:solidFill>
            <a:ln w="19050">
              <a:solidFill>
                <a:srgbClr val="7030A0"/>
              </a:solidFill>
            </a:ln>
            <a:effectLst>
              <a:glow rad="63500">
                <a:srgbClr val="7030A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28B130CF-4964-4710-73C5-DD4D14599EAE}"/>
                </a:ext>
              </a:extLst>
            </p:cNvPr>
            <p:cNvSpPr txBox="1"/>
            <p:nvPr/>
          </p:nvSpPr>
          <p:spPr>
            <a:xfrm>
              <a:off x="9153453" y="3329971"/>
              <a:ext cx="1216404" cy="400110"/>
            </a:xfrm>
            <a:prstGeom prst="rect">
              <a:avLst/>
            </a:prstGeom>
            <a:noFill/>
          </p:spPr>
          <p:txBody>
            <a:bodyPr wrap="square" rtlCol="0">
              <a:spAutoFit/>
            </a:bodyPr>
            <a:lstStyle/>
            <a:p>
              <a:pPr algn="ctr"/>
              <a:r>
                <a:rPr lang="en-IN" sz="2000" b="1" dirty="0">
                  <a:latin typeface="Agency FB" panose="020B0503020202020204" pitchFamily="34" charset="0"/>
                  <a:cs typeface="Arial" panose="020B0604020202020204" pitchFamily="34" charset="0"/>
                </a:rPr>
                <a:t>Node JS</a:t>
              </a:r>
            </a:p>
          </p:txBody>
        </p:sp>
        <p:pic>
          <p:nvPicPr>
            <p:cNvPr id="30" name="Picture 29">
              <a:extLst>
                <a:ext uri="{FF2B5EF4-FFF2-40B4-BE49-F238E27FC236}">
                  <a16:creationId xmlns:a16="http://schemas.microsoft.com/office/drawing/2014/main" id="{86242D93-9A29-1458-1ABB-DE1E184286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68115" y="2244439"/>
              <a:ext cx="1490701" cy="912949"/>
            </a:xfrm>
            <a:prstGeom prst="rect">
              <a:avLst/>
            </a:prstGeom>
          </p:spPr>
        </p:pic>
      </p:grpSp>
      <p:grpSp>
        <p:nvGrpSpPr>
          <p:cNvPr id="31" name="Group 30">
            <a:extLst>
              <a:ext uri="{FF2B5EF4-FFF2-40B4-BE49-F238E27FC236}">
                <a16:creationId xmlns:a16="http://schemas.microsoft.com/office/drawing/2014/main" id="{204DCF32-BFEE-7F51-64ED-3E4B3027A8BC}"/>
              </a:ext>
            </a:extLst>
          </p:cNvPr>
          <p:cNvGrpSpPr/>
          <p:nvPr/>
        </p:nvGrpSpPr>
        <p:grpSpPr>
          <a:xfrm>
            <a:off x="2436292" y="4228768"/>
            <a:ext cx="1870187" cy="1911292"/>
            <a:chOff x="2338291" y="4325270"/>
            <a:chExt cx="1870187" cy="1911292"/>
          </a:xfrm>
        </p:grpSpPr>
        <p:sp>
          <p:nvSpPr>
            <p:cNvPr id="32" name="Rectangle: Rounded Corners 31">
              <a:extLst>
                <a:ext uri="{FF2B5EF4-FFF2-40B4-BE49-F238E27FC236}">
                  <a16:creationId xmlns:a16="http://schemas.microsoft.com/office/drawing/2014/main" id="{3571145F-6902-0804-154E-918BEF93F3F8}"/>
                </a:ext>
              </a:extLst>
            </p:cNvPr>
            <p:cNvSpPr/>
            <p:nvPr/>
          </p:nvSpPr>
          <p:spPr>
            <a:xfrm>
              <a:off x="2338291" y="4325270"/>
              <a:ext cx="1870187" cy="1911292"/>
            </a:xfrm>
            <a:prstGeom prst="roundRect">
              <a:avLst>
                <a:gd name="adj" fmla="val 10836"/>
              </a:avLst>
            </a:prstGeom>
            <a:solidFill>
              <a:srgbClr val="FFF6F7"/>
            </a:solidFill>
            <a:ln w="19050">
              <a:solidFill>
                <a:srgbClr val="C00000"/>
              </a:solidFill>
            </a:ln>
            <a:effectLst>
              <a:glow rad="63500">
                <a:srgbClr val="C0000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ED610A8C-FF97-6E41-2222-8116047321D6}"/>
                </a:ext>
              </a:extLst>
            </p:cNvPr>
            <p:cNvSpPr txBox="1"/>
            <p:nvPr/>
          </p:nvSpPr>
          <p:spPr>
            <a:xfrm>
              <a:off x="2665181" y="5706094"/>
              <a:ext cx="1216404" cy="400110"/>
            </a:xfrm>
            <a:prstGeom prst="rect">
              <a:avLst/>
            </a:prstGeom>
            <a:noFill/>
          </p:spPr>
          <p:txBody>
            <a:bodyPr wrap="square" rtlCol="0">
              <a:spAutoFit/>
            </a:bodyPr>
            <a:lstStyle/>
            <a:p>
              <a:pPr algn="ctr"/>
              <a:r>
                <a:rPr lang="en-IN" sz="2000" b="1" dirty="0">
                  <a:latin typeface="Agency FB" panose="020B0503020202020204" pitchFamily="34" charset="0"/>
                  <a:cs typeface="Arial" panose="020B0604020202020204" pitchFamily="34" charset="0"/>
                </a:rPr>
                <a:t>Next JS</a:t>
              </a:r>
            </a:p>
          </p:txBody>
        </p:sp>
        <p:pic>
          <p:nvPicPr>
            <p:cNvPr id="34" name="Picture 33">
              <a:extLst>
                <a:ext uri="{FF2B5EF4-FFF2-40B4-BE49-F238E27FC236}">
                  <a16:creationId xmlns:a16="http://schemas.microsoft.com/office/drawing/2014/main" id="{7113620A-BB67-AAC1-E8DD-8494D8547D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40405" y="4744863"/>
              <a:ext cx="1465955" cy="883295"/>
            </a:xfrm>
            <a:prstGeom prst="rect">
              <a:avLst/>
            </a:prstGeom>
          </p:spPr>
        </p:pic>
      </p:grpSp>
      <p:pic>
        <p:nvPicPr>
          <p:cNvPr id="35" name="Picture 34">
            <a:extLst>
              <a:ext uri="{FF2B5EF4-FFF2-40B4-BE49-F238E27FC236}">
                <a16:creationId xmlns:a16="http://schemas.microsoft.com/office/drawing/2014/main" id="{E4A55F5B-385C-1380-19B2-AA078B0D936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51289" y="2117771"/>
            <a:ext cx="948855" cy="1066129"/>
          </a:xfrm>
          <a:prstGeom prst="rect">
            <a:avLst/>
          </a:prstGeom>
        </p:spPr>
      </p:pic>
    </p:spTree>
    <p:extLst>
      <p:ext uri="{BB962C8B-B14F-4D97-AF65-F5344CB8AC3E}">
        <p14:creationId xmlns:p14="http://schemas.microsoft.com/office/powerpoint/2010/main" val="3653091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422B63-7761-BA26-8A43-785099B7C0F6}"/>
              </a:ext>
            </a:extLst>
          </p:cNvPr>
          <p:cNvGrpSpPr/>
          <p:nvPr/>
        </p:nvGrpSpPr>
        <p:grpSpPr>
          <a:xfrm>
            <a:off x="179183" y="191615"/>
            <a:ext cx="11846913" cy="6474770"/>
            <a:chOff x="1382950" y="1209117"/>
            <a:chExt cx="9426099" cy="5364671"/>
          </a:xfrm>
        </p:grpSpPr>
        <p:grpSp>
          <p:nvGrpSpPr>
            <p:cNvPr id="4" name="Group 3">
              <a:extLst>
                <a:ext uri="{FF2B5EF4-FFF2-40B4-BE49-F238E27FC236}">
                  <a16:creationId xmlns:a16="http://schemas.microsoft.com/office/drawing/2014/main" id="{ED2D8FEA-8450-62A3-87E1-60CCADB6F875}"/>
                </a:ext>
              </a:extLst>
            </p:cNvPr>
            <p:cNvGrpSpPr/>
            <p:nvPr/>
          </p:nvGrpSpPr>
          <p:grpSpPr>
            <a:xfrm>
              <a:off x="1382950" y="1209117"/>
              <a:ext cx="9426099" cy="5364671"/>
              <a:chOff x="1382950" y="1209117"/>
              <a:chExt cx="9426099" cy="5364671"/>
            </a:xfrm>
          </p:grpSpPr>
          <p:pic>
            <p:nvPicPr>
              <p:cNvPr id="6" name="Picture 5">
                <a:extLst>
                  <a:ext uri="{FF2B5EF4-FFF2-40B4-BE49-F238E27FC236}">
                    <a16:creationId xmlns:a16="http://schemas.microsoft.com/office/drawing/2014/main" id="{B3AD77AA-F552-286A-C164-F08427BD0B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950" y="1209117"/>
                <a:ext cx="9426099" cy="5364671"/>
              </a:xfrm>
              <a:prstGeom prst="rect">
                <a:avLst/>
              </a:prstGeom>
            </p:spPr>
          </p:pic>
          <p:sp>
            <p:nvSpPr>
              <p:cNvPr id="7" name="Rectangle 6">
                <a:extLst>
                  <a:ext uri="{FF2B5EF4-FFF2-40B4-BE49-F238E27FC236}">
                    <a16:creationId xmlns:a16="http://schemas.microsoft.com/office/drawing/2014/main" id="{38894CE1-E3A7-B4C7-4BB0-636BB866D2B4}"/>
                  </a:ext>
                </a:extLst>
              </p:cNvPr>
              <p:cNvSpPr/>
              <p:nvPr/>
            </p:nvSpPr>
            <p:spPr>
              <a:xfrm>
                <a:off x="4282440" y="5222240"/>
                <a:ext cx="1239520" cy="137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FB324403-5876-AE20-592A-E7DD0307B7ED}"/>
                  </a:ext>
                </a:extLst>
              </p:cNvPr>
              <p:cNvSpPr/>
              <p:nvPr/>
            </p:nvSpPr>
            <p:spPr>
              <a:xfrm>
                <a:off x="7071360" y="5201920"/>
                <a:ext cx="1350090" cy="137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A13D653C-D80F-16CD-1E84-223574E814BC}"/>
                  </a:ext>
                </a:extLst>
              </p:cNvPr>
              <p:cNvSpPr/>
              <p:nvPr/>
            </p:nvSpPr>
            <p:spPr>
              <a:xfrm>
                <a:off x="1901183" y="2616200"/>
                <a:ext cx="1239520" cy="137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 name="Rectangle 4">
              <a:extLst>
                <a:ext uri="{FF2B5EF4-FFF2-40B4-BE49-F238E27FC236}">
                  <a16:creationId xmlns:a16="http://schemas.microsoft.com/office/drawing/2014/main" id="{279161EF-89E8-FBCB-D340-59AC53AFB0F9}"/>
                </a:ext>
              </a:extLst>
            </p:cNvPr>
            <p:cNvSpPr/>
            <p:nvPr/>
          </p:nvSpPr>
          <p:spPr>
            <a:xfrm>
              <a:off x="8572500" y="3024554"/>
              <a:ext cx="545123" cy="2637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DC58A6CB-D0E4-2A70-2821-467E23CB9FA3}"/>
              </a:ext>
            </a:extLst>
          </p:cNvPr>
          <p:cNvSpPr txBox="1"/>
          <p:nvPr/>
        </p:nvSpPr>
        <p:spPr>
          <a:xfrm>
            <a:off x="3135623" y="191615"/>
            <a:ext cx="6604354" cy="769441"/>
          </a:xfrm>
          <a:prstGeom prst="rect">
            <a:avLst/>
          </a:prstGeom>
          <a:noFill/>
        </p:spPr>
        <p:txBody>
          <a:bodyPr wrap="square" rtlCol="0">
            <a:spAutoFit/>
          </a:bodyPr>
          <a:lstStyle/>
          <a:p>
            <a:pPr algn="ctr"/>
            <a:r>
              <a:rPr lang="en-IN" sz="4400" b="1" spc="300" dirty="0">
                <a:latin typeface="Agency FB" panose="020B0503020202020204" pitchFamily="34" charset="0"/>
              </a:rPr>
              <a:t>SYSTEM ARCHITECUTRE</a:t>
            </a:r>
          </a:p>
        </p:txBody>
      </p:sp>
    </p:spTree>
    <p:extLst>
      <p:ext uri="{BB962C8B-B14F-4D97-AF65-F5344CB8AC3E}">
        <p14:creationId xmlns:p14="http://schemas.microsoft.com/office/powerpoint/2010/main" val="556511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646F656C-0AD1-D829-8D6D-116F8B4592EA}"/>
              </a:ext>
            </a:extLst>
          </p:cNvPr>
          <p:cNvSpPr txBox="1"/>
          <p:nvPr/>
        </p:nvSpPr>
        <p:spPr>
          <a:xfrm>
            <a:off x="3106185" y="152400"/>
            <a:ext cx="6090936" cy="769441"/>
          </a:xfrm>
          <a:prstGeom prst="rect">
            <a:avLst/>
          </a:prstGeom>
          <a:noFill/>
        </p:spPr>
        <p:txBody>
          <a:bodyPr wrap="square" rtlCol="0">
            <a:spAutoFit/>
          </a:bodyPr>
          <a:lstStyle/>
          <a:p>
            <a:pPr algn="ctr"/>
            <a:r>
              <a:rPr lang="en-US" sz="4400" b="1" dirty="0">
                <a:solidFill>
                  <a:srgbClr val="FFC000"/>
                </a:solidFill>
                <a:effectLst>
                  <a:outerShdw blurRad="38100" dist="38100" dir="2700000" algn="tl">
                    <a:srgbClr val="000000">
                      <a:alpha val="43137"/>
                    </a:srgbClr>
                  </a:outerShdw>
                </a:effectLst>
                <a:latin typeface="Agency FB" panose="020B0503020202020204" pitchFamily="34" charset="0"/>
                <a:cs typeface="Times New Roman" panose="02020603050405020304" pitchFamily="18" charset="0"/>
              </a:rPr>
              <a:t>U</a:t>
            </a:r>
            <a:r>
              <a:rPr lang="en-US" sz="4400" b="1" dirty="0">
                <a:solidFill>
                  <a:schemeClr val="bg1"/>
                </a:solidFill>
                <a:effectLst>
                  <a:outerShdw blurRad="38100" dist="38100" dir="2700000" algn="tl">
                    <a:srgbClr val="000000">
                      <a:alpha val="43137"/>
                    </a:srgbClr>
                  </a:outerShdw>
                </a:effectLst>
                <a:latin typeface="Agency FB" panose="020B0503020202020204" pitchFamily="34" charset="0"/>
                <a:cs typeface="Times New Roman" panose="02020603050405020304" pitchFamily="18" charset="0"/>
              </a:rPr>
              <a:t>SE </a:t>
            </a:r>
            <a:r>
              <a:rPr lang="en-US" sz="4400" b="1" dirty="0">
                <a:solidFill>
                  <a:srgbClr val="FFC000"/>
                </a:solidFill>
                <a:effectLst>
                  <a:outerShdw blurRad="38100" dist="38100" dir="2700000" algn="tl">
                    <a:srgbClr val="000000">
                      <a:alpha val="43137"/>
                    </a:srgbClr>
                  </a:outerShdw>
                </a:effectLst>
                <a:latin typeface="Agency FB" panose="020B0503020202020204" pitchFamily="34" charset="0"/>
                <a:cs typeface="Times New Roman" panose="02020603050405020304" pitchFamily="18" charset="0"/>
              </a:rPr>
              <a:t>C</a:t>
            </a:r>
            <a:r>
              <a:rPr lang="en-US" sz="4400" b="1" dirty="0">
                <a:solidFill>
                  <a:schemeClr val="bg1"/>
                </a:solidFill>
                <a:effectLst>
                  <a:outerShdw blurRad="38100" dist="38100" dir="2700000" algn="tl">
                    <a:srgbClr val="000000">
                      <a:alpha val="43137"/>
                    </a:srgbClr>
                  </a:outerShdw>
                </a:effectLst>
                <a:latin typeface="Agency FB" panose="020B0503020202020204" pitchFamily="34" charset="0"/>
                <a:cs typeface="Times New Roman" panose="02020603050405020304" pitchFamily="18" charset="0"/>
              </a:rPr>
              <a:t>ASE DIAGRAM</a:t>
            </a:r>
          </a:p>
        </p:txBody>
      </p:sp>
      <p:pic>
        <p:nvPicPr>
          <p:cNvPr id="8" name="Picture 7">
            <a:extLst>
              <a:ext uri="{FF2B5EF4-FFF2-40B4-BE49-F238E27FC236}">
                <a16:creationId xmlns:a16="http://schemas.microsoft.com/office/drawing/2014/main" id="{2A1F948A-7665-B72A-B59D-37736EFFEC25}"/>
              </a:ext>
            </a:extLst>
          </p:cNvPr>
          <p:cNvPicPr>
            <a:picLocks noChangeAspect="1"/>
          </p:cNvPicPr>
          <p:nvPr/>
        </p:nvPicPr>
        <p:blipFill rotWithShape="1">
          <a:blip r:embed="rId2">
            <a:extLst>
              <a:ext uri="{28A0092B-C50C-407E-A947-70E740481C1C}">
                <a14:useLocalDpi xmlns:a14="http://schemas.microsoft.com/office/drawing/2010/main" val="0"/>
              </a:ext>
            </a:extLst>
          </a:blip>
          <a:srcRect t="8446" b="6962"/>
          <a:stretch/>
        </p:blipFill>
        <p:spPr>
          <a:xfrm>
            <a:off x="2994879" y="921841"/>
            <a:ext cx="6146589" cy="5801360"/>
          </a:xfrm>
          <a:prstGeom prst="rect">
            <a:avLst/>
          </a:prstGeom>
        </p:spPr>
      </p:pic>
    </p:spTree>
    <p:extLst>
      <p:ext uri="{BB962C8B-B14F-4D97-AF65-F5344CB8AC3E}">
        <p14:creationId xmlns:p14="http://schemas.microsoft.com/office/powerpoint/2010/main" val="960357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12E0CDB-9FE5-FE0C-584D-53D884027691}"/>
              </a:ext>
            </a:extLst>
          </p:cNvPr>
          <p:cNvGraphicFramePr/>
          <p:nvPr>
            <p:extLst>
              <p:ext uri="{D42A27DB-BD31-4B8C-83A1-F6EECF244321}">
                <p14:modId xmlns:p14="http://schemas.microsoft.com/office/powerpoint/2010/main" val="2282073829"/>
              </p:ext>
            </p:extLst>
          </p:nvPr>
        </p:nvGraphicFramePr>
        <p:xfrm>
          <a:off x="4851242" y="197401"/>
          <a:ext cx="9117623" cy="6485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43C97B03-ACC3-9E20-D6FB-7C677A4B8232}"/>
              </a:ext>
            </a:extLst>
          </p:cNvPr>
          <p:cNvGraphicFramePr/>
          <p:nvPr>
            <p:extLst>
              <p:ext uri="{D42A27DB-BD31-4B8C-83A1-F6EECF244321}">
                <p14:modId xmlns:p14="http://schemas.microsoft.com/office/powerpoint/2010/main" val="342000901"/>
              </p:ext>
            </p:extLst>
          </p:nvPr>
        </p:nvGraphicFramePr>
        <p:xfrm>
          <a:off x="-1549382" y="45427"/>
          <a:ext cx="9117623" cy="676714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5" name="TextBox 34">
            <a:extLst>
              <a:ext uri="{FF2B5EF4-FFF2-40B4-BE49-F238E27FC236}">
                <a16:creationId xmlns:a16="http://schemas.microsoft.com/office/drawing/2014/main" id="{646F656C-0AD1-D829-8D6D-116F8B4592EA}"/>
              </a:ext>
            </a:extLst>
          </p:cNvPr>
          <p:cNvSpPr txBox="1"/>
          <p:nvPr/>
        </p:nvSpPr>
        <p:spPr>
          <a:xfrm>
            <a:off x="4291555" y="2163024"/>
            <a:ext cx="3608889" cy="2554545"/>
          </a:xfrm>
          <a:prstGeom prst="rect">
            <a:avLst/>
          </a:prstGeom>
          <a:noFill/>
        </p:spPr>
        <p:txBody>
          <a:bodyPr wrap="square" rtlCol="0">
            <a:spAutoFit/>
          </a:bodyPr>
          <a:lstStyle/>
          <a:p>
            <a:pPr algn="ctr"/>
            <a:r>
              <a:rPr lang="en-US" sz="8000" dirty="0">
                <a:solidFill>
                  <a:schemeClr val="bg1"/>
                </a:solidFill>
                <a:latin typeface="Times New Roman" panose="02020603050405020304" pitchFamily="18" charset="0"/>
                <a:cs typeface="Times New Roman" panose="02020603050405020304" pitchFamily="18" charset="0"/>
              </a:rPr>
              <a:t>FLOW CHART</a:t>
            </a:r>
            <a:endParaRPr lang="en-IN" sz="8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7340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0E0F11-4E1E-61F1-9E64-4943E9027ED5}"/>
              </a:ext>
            </a:extLst>
          </p:cNvPr>
          <p:cNvSpPr txBox="1"/>
          <p:nvPr/>
        </p:nvSpPr>
        <p:spPr>
          <a:xfrm>
            <a:off x="3135623" y="284212"/>
            <a:ext cx="6604354" cy="769441"/>
          </a:xfrm>
          <a:prstGeom prst="rect">
            <a:avLst/>
          </a:prstGeom>
          <a:noFill/>
        </p:spPr>
        <p:txBody>
          <a:bodyPr wrap="square" rtlCol="0">
            <a:spAutoFit/>
          </a:bodyPr>
          <a:lstStyle/>
          <a:p>
            <a:pPr algn="ctr"/>
            <a:r>
              <a:rPr lang="en-IN" sz="4400" b="1" spc="300" dirty="0">
                <a:solidFill>
                  <a:srgbClr val="FFC000"/>
                </a:solidFill>
                <a:latin typeface="Agency FB" panose="020B0503020202020204" pitchFamily="34" charset="0"/>
              </a:rPr>
              <a:t>M</a:t>
            </a:r>
            <a:r>
              <a:rPr lang="en-IN" sz="4400" b="1" spc="300" dirty="0">
                <a:solidFill>
                  <a:schemeClr val="bg1"/>
                </a:solidFill>
                <a:latin typeface="Agency FB" panose="020B0503020202020204" pitchFamily="34" charset="0"/>
              </a:rPr>
              <a:t>ODULE DESCRIPTION</a:t>
            </a:r>
          </a:p>
        </p:txBody>
      </p:sp>
      <p:sp>
        <p:nvSpPr>
          <p:cNvPr id="3" name="TextBox 2">
            <a:extLst>
              <a:ext uri="{FF2B5EF4-FFF2-40B4-BE49-F238E27FC236}">
                <a16:creationId xmlns:a16="http://schemas.microsoft.com/office/drawing/2014/main" id="{7DC4DDB3-BEED-92C6-917D-955D386DB90B}"/>
              </a:ext>
            </a:extLst>
          </p:cNvPr>
          <p:cNvSpPr txBox="1"/>
          <p:nvPr/>
        </p:nvSpPr>
        <p:spPr>
          <a:xfrm>
            <a:off x="439615" y="1617785"/>
            <a:ext cx="10805747" cy="1508105"/>
          </a:xfrm>
          <a:prstGeom prst="rect">
            <a:avLst/>
          </a:prstGeom>
          <a:noFill/>
        </p:spPr>
        <p:txBody>
          <a:bodyPr wrap="square" rtlCol="0">
            <a:spAutoFit/>
          </a:bodyPr>
          <a:lstStyle/>
          <a:p>
            <a:r>
              <a:rPr lang="en-US" sz="2000" b="1" dirty="0">
                <a:solidFill>
                  <a:schemeClr val="accent4">
                    <a:lumMod val="60000"/>
                    <a:lumOff val="40000"/>
                  </a:schemeClr>
                </a:solidFill>
              </a:rPr>
              <a:t>CONTRACT CAMPAIGNFACTORY &amp; CONTRACT CAMPAIGN</a:t>
            </a:r>
          </a:p>
          <a:p>
            <a:pPr lvl="1"/>
            <a:r>
              <a:rPr lang="en-US" dirty="0">
                <a:solidFill>
                  <a:schemeClr val="bg1"/>
                </a:solidFill>
              </a:rPr>
              <a:t>Funding platform with two contracts: </a:t>
            </a:r>
            <a:r>
              <a:rPr lang="en-US" b="1" i="1" dirty="0" err="1">
                <a:solidFill>
                  <a:schemeClr val="bg1"/>
                </a:solidFill>
              </a:rPr>
              <a:t>CampaignFactory</a:t>
            </a:r>
            <a:r>
              <a:rPr lang="en-US" dirty="0">
                <a:solidFill>
                  <a:schemeClr val="bg1"/>
                </a:solidFill>
              </a:rPr>
              <a:t> for creating campaigns and </a:t>
            </a:r>
            <a:r>
              <a:rPr lang="en-US" b="1" i="1" dirty="0">
                <a:solidFill>
                  <a:schemeClr val="bg1"/>
                </a:solidFill>
              </a:rPr>
              <a:t>Campaign</a:t>
            </a:r>
            <a:r>
              <a:rPr lang="en-US" dirty="0">
                <a:solidFill>
                  <a:schemeClr val="bg1"/>
                </a:solidFill>
              </a:rPr>
              <a:t> for managing             individual campaigns. Users can create campaigns, specifying details like title, required amount, and images. Contributors can donate funds to campaigns, with received amounts displayed, and successful campaigns' details logged in events. </a:t>
            </a:r>
            <a:r>
              <a:rPr lang="en-US" dirty="0" err="1">
                <a:solidFill>
                  <a:schemeClr val="bg1"/>
                </a:solidFill>
              </a:rPr>
              <a:t>Metamask</a:t>
            </a:r>
            <a:r>
              <a:rPr lang="en-US" dirty="0">
                <a:solidFill>
                  <a:schemeClr val="bg1"/>
                </a:solidFill>
              </a:rPr>
              <a:t> will connect the wallet through frontend </a:t>
            </a:r>
            <a:endParaRPr lang="en-IN" dirty="0">
              <a:solidFill>
                <a:schemeClr val="bg1"/>
              </a:solidFill>
            </a:endParaRPr>
          </a:p>
        </p:txBody>
      </p:sp>
      <p:sp>
        <p:nvSpPr>
          <p:cNvPr id="4" name="TextBox 3">
            <a:extLst>
              <a:ext uri="{FF2B5EF4-FFF2-40B4-BE49-F238E27FC236}">
                <a16:creationId xmlns:a16="http://schemas.microsoft.com/office/drawing/2014/main" id="{12C9E7BA-07E3-E8A8-697B-AF1EE470F29D}"/>
              </a:ext>
            </a:extLst>
          </p:cNvPr>
          <p:cNvSpPr txBox="1"/>
          <p:nvPr/>
        </p:nvSpPr>
        <p:spPr>
          <a:xfrm>
            <a:off x="439615" y="3637211"/>
            <a:ext cx="10805747" cy="2708434"/>
          </a:xfrm>
          <a:prstGeom prst="rect">
            <a:avLst/>
          </a:prstGeom>
          <a:noFill/>
        </p:spPr>
        <p:txBody>
          <a:bodyPr wrap="square" rtlCol="0">
            <a:spAutoFit/>
          </a:bodyPr>
          <a:lstStyle/>
          <a:p>
            <a:r>
              <a:rPr lang="en-US" sz="2000" b="1" dirty="0">
                <a:solidFill>
                  <a:schemeClr val="accent4">
                    <a:lumMod val="60000"/>
                    <a:lumOff val="40000"/>
                  </a:schemeClr>
                </a:solidFill>
              </a:rPr>
              <a:t>HARDHAT CONFIG</a:t>
            </a:r>
          </a:p>
          <a:p>
            <a:pPr lvl="1"/>
            <a:r>
              <a:rPr lang="en-US" dirty="0">
                <a:solidFill>
                  <a:schemeClr val="bg1"/>
                </a:solidFill>
              </a:rPr>
              <a:t>This Hardhat configuration file sets up a development environment for Ethereum smart contract development. It includes tasks to print Ethereum accounts, utilizes the Waffle testing library, and supports the Polygon network. Private key and network details are sourced from environment variables, enhancing security. Solidity version 0.8.10 is specified for contract compilation.</a:t>
            </a:r>
          </a:p>
          <a:p>
            <a:pPr lvl="2"/>
            <a:r>
              <a:rPr lang="en-US" dirty="0">
                <a:solidFill>
                  <a:schemeClr val="bg1"/>
                </a:solidFill>
              </a:rPr>
              <a:t>  </a:t>
            </a:r>
            <a:r>
              <a:rPr lang="en-IN" sz="1400" b="0" dirty="0">
                <a:solidFill>
                  <a:srgbClr val="00B0F0"/>
                </a:solidFill>
                <a:effectLst/>
                <a:latin typeface="Consolas" panose="020B0609020204030204" pitchFamily="49" charset="0"/>
              </a:rPr>
              <a:t>@type </a:t>
            </a:r>
            <a:r>
              <a:rPr lang="en-IN" sz="1400" b="0" dirty="0">
                <a:solidFill>
                  <a:srgbClr val="FFC000"/>
                </a:solidFill>
                <a:effectLst/>
                <a:latin typeface="Consolas" panose="020B0609020204030204" pitchFamily="49" charset="0"/>
              </a:rPr>
              <a:t>import</a:t>
            </a:r>
            <a:r>
              <a:rPr lang="en-IN" sz="1400" b="0" dirty="0">
                <a:solidFill>
                  <a:srgbClr val="00B0F0"/>
                </a:solidFill>
                <a:effectLst/>
                <a:latin typeface="Consolas" panose="020B0609020204030204" pitchFamily="49" charset="0"/>
              </a:rPr>
              <a:t>('hardhat/config').</a:t>
            </a:r>
            <a:r>
              <a:rPr lang="en-IN" sz="1400" b="0" dirty="0" err="1">
                <a:solidFill>
                  <a:srgbClr val="00B0F0"/>
                </a:solidFill>
                <a:effectLst/>
                <a:latin typeface="Consolas" panose="020B0609020204030204" pitchFamily="49" charset="0"/>
              </a:rPr>
              <a:t>HardhatUserConfig</a:t>
            </a:r>
            <a:r>
              <a:rPr lang="en-IN" sz="1400" b="0" dirty="0">
                <a:solidFill>
                  <a:srgbClr val="00B0F0"/>
                </a:solidFill>
                <a:effectLst/>
                <a:latin typeface="Consolas" panose="020B0609020204030204" pitchFamily="49" charset="0"/>
              </a:rPr>
              <a:t> </a:t>
            </a:r>
          </a:p>
          <a:p>
            <a:pPr lvl="2"/>
            <a:r>
              <a:rPr lang="en-IN" sz="1400" b="0" dirty="0" err="1">
                <a:solidFill>
                  <a:srgbClr val="00B0F0"/>
                </a:solidFill>
                <a:effectLst/>
                <a:latin typeface="Consolas" panose="020B0609020204030204" pitchFamily="49" charset="0"/>
              </a:rPr>
              <a:t>module.exports</a:t>
            </a:r>
            <a:r>
              <a:rPr lang="en-IN" sz="1400" b="0" dirty="0">
                <a:solidFill>
                  <a:srgbClr val="00B0F0"/>
                </a:solidFill>
                <a:effectLst/>
                <a:latin typeface="Consolas" panose="020B0609020204030204" pitchFamily="49" charset="0"/>
              </a:rPr>
              <a:t> = {</a:t>
            </a:r>
          </a:p>
          <a:p>
            <a:pPr lvl="2"/>
            <a:r>
              <a:rPr lang="en-IN" sz="1400" b="0" dirty="0">
                <a:solidFill>
                  <a:srgbClr val="00B0F0"/>
                </a:solidFill>
                <a:effectLst/>
                <a:latin typeface="Consolas" panose="020B0609020204030204" pitchFamily="49" charset="0"/>
              </a:rPr>
              <a:t>  solidity: "0.8.19",</a:t>
            </a:r>
          </a:p>
          <a:p>
            <a:pPr lvl="2"/>
            <a:r>
              <a:rPr lang="en-IN" sz="1400" b="0" dirty="0">
                <a:solidFill>
                  <a:srgbClr val="00B0F0"/>
                </a:solidFill>
                <a:effectLst/>
                <a:latin typeface="Consolas" panose="020B0609020204030204" pitchFamily="49" charset="0"/>
              </a:rPr>
              <a:t>};</a:t>
            </a:r>
          </a:p>
          <a:p>
            <a:pPr lvl="1"/>
            <a:r>
              <a:rPr lang="en-IN" dirty="0">
                <a:solidFill>
                  <a:schemeClr val="bg1"/>
                </a:solidFill>
              </a:rPr>
              <a:t>#npx hardhat </a:t>
            </a:r>
            <a:r>
              <a:rPr lang="en-IN" dirty="0" err="1">
                <a:solidFill>
                  <a:schemeClr val="bg1"/>
                </a:solidFill>
              </a:rPr>
              <a:t>init</a:t>
            </a:r>
            <a:r>
              <a:rPr lang="en-IN" dirty="0">
                <a:solidFill>
                  <a:schemeClr val="bg1"/>
                </a:solidFill>
              </a:rPr>
              <a:t> – for installation</a:t>
            </a:r>
          </a:p>
        </p:txBody>
      </p:sp>
    </p:spTree>
    <p:extLst>
      <p:ext uri="{BB962C8B-B14F-4D97-AF65-F5344CB8AC3E}">
        <p14:creationId xmlns:p14="http://schemas.microsoft.com/office/powerpoint/2010/main" val="2894895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77DC87-E930-BC67-E7EC-3D40469DC9CE}"/>
              </a:ext>
            </a:extLst>
          </p:cNvPr>
          <p:cNvSpPr txBox="1"/>
          <p:nvPr/>
        </p:nvSpPr>
        <p:spPr>
          <a:xfrm>
            <a:off x="3135623" y="284212"/>
            <a:ext cx="6604354" cy="769441"/>
          </a:xfrm>
          <a:prstGeom prst="rect">
            <a:avLst/>
          </a:prstGeom>
          <a:noFill/>
        </p:spPr>
        <p:txBody>
          <a:bodyPr wrap="square" rtlCol="0">
            <a:spAutoFit/>
          </a:bodyPr>
          <a:lstStyle/>
          <a:p>
            <a:pPr algn="ctr"/>
            <a:r>
              <a:rPr lang="en-IN" sz="4400" b="1" spc="300" dirty="0">
                <a:solidFill>
                  <a:srgbClr val="FFC000"/>
                </a:solidFill>
                <a:latin typeface="Agency FB" panose="020B0503020202020204" pitchFamily="34" charset="0"/>
              </a:rPr>
              <a:t>M</a:t>
            </a:r>
            <a:r>
              <a:rPr lang="en-IN" sz="4400" b="1" spc="300" dirty="0">
                <a:solidFill>
                  <a:schemeClr val="bg1"/>
                </a:solidFill>
                <a:latin typeface="Agency FB" panose="020B0503020202020204" pitchFamily="34" charset="0"/>
              </a:rPr>
              <a:t>ODULE DESCRIPTION</a:t>
            </a:r>
          </a:p>
        </p:txBody>
      </p:sp>
      <p:sp>
        <p:nvSpPr>
          <p:cNvPr id="3" name="TextBox 2">
            <a:extLst>
              <a:ext uri="{FF2B5EF4-FFF2-40B4-BE49-F238E27FC236}">
                <a16:creationId xmlns:a16="http://schemas.microsoft.com/office/drawing/2014/main" id="{485308F0-A360-0724-BB71-D3AA9CA84512}"/>
              </a:ext>
            </a:extLst>
          </p:cNvPr>
          <p:cNvSpPr txBox="1"/>
          <p:nvPr/>
        </p:nvSpPr>
        <p:spPr>
          <a:xfrm>
            <a:off x="439614" y="1375964"/>
            <a:ext cx="10805747" cy="2492990"/>
          </a:xfrm>
          <a:prstGeom prst="rect">
            <a:avLst/>
          </a:prstGeom>
          <a:noFill/>
        </p:spPr>
        <p:txBody>
          <a:bodyPr wrap="square" rtlCol="0">
            <a:spAutoFit/>
          </a:bodyPr>
          <a:lstStyle/>
          <a:p>
            <a:r>
              <a:rPr lang="en-US" sz="2000" b="1" dirty="0">
                <a:solidFill>
                  <a:schemeClr val="accent4">
                    <a:lumMod val="60000"/>
                    <a:lumOff val="40000"/>
                  </a:schemeClr>
                </a:solidFill>
              </a:rPr>
              <a:t>DEPLOY </a:t>
            </a:r>
          </a:p>
          <a:p>
            <a:pPr lvl="1"/>
            <a:r>
              <a:rPr lang="en-US" dirty="0">
                <a:solidFill>
                  <a:schemeClr val="bg1"/>
                </a:solidFill>
              </a:rPr>
              <a:t>This JavaScript script, using Hardhat, deploys the "</a:t>
            </a:r>
            <a:r>
              <a:rPr lang="en-US" b="1" i="1" dirty="0" err="1">
                <a:solidFill>
                  <a:schemeClr val="bg1"/>
                </a:solidFill>
              </a:rPr>
              <a:t>CampaignFactory</a:t>
            </a:r>
            <a:r>
              <a:rPr lang="en-US" dirty="0">
                <a:solidFill>
                  <a:schemeClr val="bg1"/>
                </a:solidFill>
              </a:rPr>
              <a:t>" smart contract to an Ethereum network. It obtains the contract factory, deploys the contract, and prints the deployed contract's address. Error handling is implemented to log any issues during deployment, ensuring a smooth deployment process for Ethereum smart contract development.</a:t>
            </a:r>
          </a:p>
          <a:p>
            <a:r>
              <a:rPr lang="en-US" sz="1400" b="0" dirty="0">
                <a:solidFill>
                  <a:schemeClr val="bg1"/>
                </a:solidFill>
                <a:effectLst/>
                <a:latin typeface="Consolas" panose="020B0609020204030204" pitchFamily="49" charset="0"/>
              </a:rPr>
              <a:t>	</a:t>
            </a:r>
            <a:r>
              <a:rPr lang="en-US" sz="1400" b="0" dirty="0">
                <a:solidFill>
                  <a:srgbClr val="00B0F0"/>
                </a:solidFill>
                <a:effectLst/>
                <a:latin typeface="Consolas" panose="020B0609020204030204" pitchFamily="49" charset="0"/>
              </a:rPr>
              <a:t>const </a:t>
            </a:r>
            <a:r>
              <a:rPr lang="en-US" sz="1400" b="0" dirty="0" err="1">
                <a:solidFill>
                  <a:srgbClr val="00B0F0"/>
                </a:solidFill>
                <a:effectLst/>
                <a:latin typeface="Consolas" panose="020B0609020204030204" pitchFamily="49" charset="0"/>
              </a:rPr>
              <a:t>CampaignFactory</a:t>
            </a:r>
            <a:r>
              <a:rPr lang="en-US" sz="1400" b="0" dirty="0">
                <a:solidFill>
                  <a:srgbClr val="00B0F0"/>
                </a:solidFill>
                <a:effectLst/>
                <a:latin typeface="Consolas" panose="020B0609020204030204" pitchFamily="49" charset="0"/>
              </a:rPr>
              <a:t> = </a:t>
            </a:r>
            <a:r>
              <a:rPr lang="en-US" sz="1400" b="0" dirty="0">
                <a:solidFill>
                  <a:srgbClr val="FFC000"/>
                </a:solidFill>
                <a:effectLst/>
                <a:latin typeface="Consolas" panose="020B0609020204030204" pitchFamily="49" charset="0"/>
              </a:rPr>
              <a:t>await</a:t>
            </a:r>
            <a:r>
              <a:rPr lang="en-US" sz="1400" b="0" dirty="0">
                <a:solidFill>
                  <a:srgbClr val="00B0F0"/>
                </a:solidFill>
                <a:effectLst/>
                <a:latin typeface="Consolas" panose="020B0609020204030204" pitchFamily="49" charset="0"/>
              </a:rPr>
              <a:t> </a:t>
            </a:r>
            <a:r>
              <a:rPr lang="en-US" sz="1400" b="0" dirty="0" err="1">
                <a:solidFill>
                  <a:srgbClr val="00B0F0"/>
                </a:solidFill>
                <a:effectLst/>
                <a:latin typeface="Consolas" panose="020B0609020204030204" pitchFamily="49" charset="0"/>
              </a:rPr>
              <a:t>hre.ethers.getContractFactory</a:t>
            </a:r>
            <a:r>
              <a:rPr lang="en-US" sz="1400" b="0" dirty="0">
                <a:solidFill>
                  <a:srgbClr val="00B0F0"/>
                </a:solidFill>
                <a:effectLst/>
                <a:latin typeface="Consolas" panose="020B0609020204030204" pitchFamily="49" charset="0"/>
              </a:rPr>
              <a:t>("</a:t>
            </a:r>
            <a:r>
              <a:rPr lang="en-US" sz="1400" b="0" dirty="0" err="1">
                <a:solidFill>
                  <a:srgbClr val="00B0F0"/>
                </a:solidFill>
                <a:effectLst/>
                <a:latin typeface="Consolas" panose="020B0609020204030204" pitchFamily="49" charset="0"/>
              </a:rPr>
              <a:t>CampaignFactory</a:t>
            </a:r>
            <a:r>
              <a:rPr lang="en-US" sz="1400" b="0" dirty="0">
                <a:solidFill>
                  <a:srgbClr val="00B0F0"/>
                </a:solidFill>
                <a:effectLst/>
                <a:latin typeface="Consolas" panose="020B0609020204030204" pitchFamily="49" charset="0"/>
              </a:rPr>
              <a:t>")</a:t>
            </a:r>
          </a:p>
          <a:p>
            <a:r>
              <a:rPr lang="en-US" sz="1400" b="0" dirty="0">
                <a:solidFill>
                  <a:srgbClr val="00B0F0"/>
                </a:solidFill>
                <a:effectLst/>
                <a:latin typeface="Consolas" panose="020B0609020204030204" pitchFamily="49" charset="0"/>
              </a:rPr>
              <a:t>    	const </a:t>
            </a:r>
            <a:r>
              <a:rPr lang="en-US" sz="1400" b="0" dirty="0" err="1">
                <a:solidFill>
                  <a:srgbClr val="00B0F0"/>
                </a:solidFill>
                <a:effectLst/>
                <a:latin typeface="Consolas" panose="020B0609020204030204" pitchFamily="49" charset="0"/>
              </a:rPr>
              <a:t>campaignFactory</a:t>
            </a:r>
            <a:r>
              <a:rPr lang="en-US" sz="1400" b="0" dirty="0">
                <a:solidFill>
                  <a:srgbClr val="00B0F0"/>
                </a:solidFill>
                <a:effectLst/>
                <a:latin typeface="Consolas" panose="020B0609020204030204" pitchFamily="49" charset="0"/>
              </a:rPr>
              <a:t> = </a:t>
            </a:r>
            <a:r>
              <a:rPr lang="en-US" sz="1400" b="0" dirty="0">
                <a:solidFill>
                  <a:srgbClr val="FFC000"/>
                </a:solidFill>
                <a:effectLst/>
                <a:latin typeface="Consolas" panose="020B0609020204030204" pitchFamily="49" charset="0"/>
              </a:rPr>
              <a:t>await</a:t>
            </a:r>
            <a:r>
              <a:rPr lang="en-US" sz="1400" b="0" dirty="0">
                <a:solidFill>
                  <a:srgbClr val="00B0F0"/>
                </a:solidFill>
                <a:effectLst/>
                <a:latin typeface="Consolas" panose="020B0609020204030204" pitchFamily="49" charset="0"/>
              </a:rPr>
              <a:t> </a:t>
            </a:r>
            <a:r>
              <a:rPr lang="en-US" sz="1400" b="0" dirty="0" err="1">
                <a:solidFill>
                  <a:srgbClr val="00B0F0"/>
                </a:solidFill>
                <a:effectLst/>
                <a:latin typeface="Consolas" panose="020B0609020204030204" pitchFamily="49" charset="0"/>
              </a:rPr>
              <a:t>CampaignFactory.deploy</a:t>
            </a:r>
            <a:r>
              <a:rPr lang="en-US" sz="1400" b="0" dirty="0">
                <a:solidFill>
                  <a:srgbClr val="00B0F0"/>
                </a:solidFill>
                <a:effectLst/>
                <a:latin typeface="Consolas" panose="020B0609020204030204" pitchFamily="49" charset="0"/>
              </a:rPr>
              <a:t>();</a:t>
            </a:r>
            <a:br>
              <a:rPr lang="en-US" b="0" dirty="0">
                <a:solidFill>
                  <a:srgbClr val="00B0F0"/>
                </a:solidFill>
                <a:effectLst/>
                <a:latin typeface="Consolas" panose="020B0609020204030204" pitchFamily="49" charset="0"/>
              </a:rPr>
            </a:br>
            <a:r>
              <a:rPr lang="en-US" b="0" dirty="0">
                <a:solidFill>
                  <a:srgbClr val="00B0F0"/>
                </a:solidFill>
                <a:effectLst/>
                <a:latin typeface="Consolas" panose="020B0609020204030204" pitchFamily="49" charset="0"/>
              </a:rPr>
              <a:t>    	</a:t>
            </a:r>
            <a:r>
              <a:rPr lang="en-US" sz="1400" b="0" dirty="0">
                <a:solidFill>
                  <a:srgbClr val="FFC000"/>
                </a:solidFill>
                <a:effectLst/>
                <a:latin typeface="Consolas" panose="020B0609020204030204" pitchFamily="49" charset="0"/>
              </a:rPr>
              <a:t>await</a:t>
            </a:r>
            <a:r>
              <a:rPr lang="en-US" sz="1400" b="0" dirty="0">
                <a:solidFill>
                  <a:srgbClr val="00B0F0"/>
                </a:solidFill>
                <a:effectLst/>
                <a:latin typeface="Consolas" panose="020B0609020204030204" pitchFamily="49" charset="0"/>
              </a:rPr>
              <a:t> </a:t>
            </a:r>
            <a:r>
              <a:rPr lang="en-US" sz="1400" b="0" dirty="0" err="1">
                <a:solidFill>
                  <a:srgbClr val="00B0F0"/>
                </a:solidFill>
                <a:effectLst/>
                <a:latin typeface="Consolas" panose="020B0609020204030204" pitchFamily="49" charset="0"/>
              </a:rPr>
              <a:t>campaignFactory.deployed</a:t>
            </a:r>
            <a:r>
              <a:rPr lang="en-US" sz="1400" b="0" dirty="0">
                <a:solidFill>
                  <a:srgbClr val="00B0F0"/>
                </a:solidFill>
                <a:effectLst/>
                <a:latin typeface="Consolas" panose="020B0609020204030204" pitchFamily="49" charset="0"/>
              </a:rPr>
              <a:t>();</a:t>
            </a:r>
            <a:endParaRPr lang="en-US" b="0" dirty="0">
              <a:solidFill>
                <a:srgbClr val="00B0F0"/>
              </a:solidFill>
              <a:effectLst/>
              <a:latin typeface="Consolas" panose="020B0609020204030204" pitchFamily="49" charset="0"/>
            </a:endParaRPr>
          </a:p>
          <a:p>
            <a:pPr lvl="1"/>
            <a:endParaRPr lang="en-IN" dirty="0">
              <a:solidFill>
                <a:schemeClr val="bg1"/>
              </a:solidFill>
            </a:endParaRPr>
          </a:p>
        </p:txBody>
      </p:sp>
      <p:sp>
        <p:nvSpPr>
          <p:cNvPr id="4" name="TextBox 3">
            <a:extLst>
              <a:ext uri="{FF2B5EF4-FFF2-40B4-BE49-F238E27FC236}">
                <a16:creationId xmlns:a16="http://schemas.microsoft.com/office/drawing/2014/main" id="{D75EB993-9882-E4A4-5CBD-24A1A0B96C0B}"/>
              </a:ext>
            </a:extLst>
          </p:cNvPr>
          <p:cNvSpPr txBox="1"/>
          <p:nvPr/>
        </p:nvSpPr>
        <p:spPr>
          <a:xfrm>
            <a:off x="439614" y="3793665"/>
            <a:ext cx="10805747" cy="2062103"/>
          </a:xfrm>
          <a:prstGeom prst="rect">
            <a:avLst/>
          </a:prstGeom>
          <a:noFill/>
        </p:spPr>
        <p:txBody>
          <a:bodyPr wrap="square" rtlCol="0">
            <a:spAutoFit/>
          </a:bodyPr>
          <a:lstStyle/>
          <a:p>
            <a:r>
              <a:rPr lang="en-US" sz="2000" b="1" dirty="0">
                <a:solidFill>
                  <a:schemeClr val="accent4">
                    <a:lumMod val="60000"/>
                    <a:lumOff val="40000"/>
                  </a:schemeClr>
                </a:solidFill>
              </a:rPr>
              <a:t>DOTENV </a:t>
            </a:r>
          </a:p>
          <a:p>
            <a:pPr lvl="1"/>
            <a:r>
              <a:rPr lang="en-US" b="1" i="1" dirty="0" err="1">
                <a:solidFill>
                  <a:schemeClr val="bg1"/>
                </a:solidFill>
              </a:rPr>
              <a:t>dotenv</a:t>
            </a:r>
            <a:r>
              <a:rPr lang="en-US" dirty="0">
                <a:solidFill>
                  <a:schemeClr val="bg1"/>
                </a:solidFill>
              </a:rPr>
              <a:t> is a </a:t>
            </a:r>
            <a:r>
              <a:rPr lang="en-US" b="1" i="1" dirty="0">
                <a:solidFill>
                  <a:schemeClr val="bg1"/>
                </a:solidFill>
              </a:rPr>
              <a:t>Node.js </a:t>
            </a:r>
            <a:r>
              <a:rPr lang="en-US" dirty="0">
                <a:solidFill>
                  <a:schemeClr val="bg1"/>
                </a:solidFill>
              </a:rPr>
              <a:t>module commonly used to load environment variables from a </a:t>
            </a:r>
            <a:r>
              <a:rPr lang="en-US" b="1" u="sng" dirty="0">
                <a:solidFill>
                  <a:schemeClr val="bg1"/>
                </a:solidFill>
              </a:rPr>
              <a:t>.env </a:t>
            </a:r>
            <a:r>
              <a:rPr lang="en-US" dirty="0">
                <a:solidFill>
                  <a:schemeClr val="bg1"/>
                </a:solidFill>
              </a:rPr>
              <a:t>file into </a:t>
            </a:r>
            <a:r>
              <a:rPr lang="en-US" b="1" u="sng" dirty="0" err="1">
                <a:solidFill>
                  <a:schemeClr val="bg1"/>
                </a:solidFill>
              </a:rPr>
              <a:t>process.env</a:t>
            </a:r>
            <a:r>
              <a:rPr lang="en-US" dirty="0">
                <a:solidFill>
                  <a:schemeClr val="bg1"/>
                </a:solidFill>
              </a:rPr>
              <a:t>. It helps manage configuration settings, such as API keys or sensitive information, in a project by storing them in a separate file, usually named .env</a:t>
            </a:r>
          </a:p>
          <a:p>
            <a:pPr lvl="1"/>
            <a:r>
              <a:rPr lang="en-US" sz="1400" b="1" i="1" dirty="0">
                <a:solidFill>
                  <a:srgbClr val="00B0F0"/>
                </a:solidFill>
                <a:latin typeface="Consolas" panose="020B0609020204030204" pitchFamily="49" charset="0"/>
              </a:rPr>
              <a:t># require('</a:t>
            </a:r>
            <a:r>
              <a:rPr lang="en-US" sz="1400" b="1" i="1" dirty="0" err="1">
                <a:solidFill>
                  <a:srgbClr val="00B0F0"/>
                </a:solidFill>
                <a:latin typeface="Consolas" panose="020B0609020204030204" pitchFamily="49" charset="0"/>
              </a:rPr>
              <a:t>dotenv</a:t>
            </a:r>
            <a:r>
              <a:rPr lang="en-US" sz="1400" b="1" i="1" dirty="0">
                <a:solidFill>
                  <a:srgbClr val="00B0F0"/>
                </a:solidFill>
                <a:latin typeface="Consolas" panose="020B0609020204030204" pitchFamily="49" charset="0"/>
              </a:rPr>
              <a:t>').config({ path: './.</a:t>
            </a:r>
            <a:r>
              <a:rPr lang="en-US" sz="1400" b="1" i="1" dirty="0" err="1">
                <a:solidFill>
                  <a:srgbClr val="00B0F0"/>
                </a:solidFill>
                <a:latin typeface="Consolas" panose="020B0609020204030204" pitchFamily="49" charset="0"/>
              </a:rPr>
              <a:t>env.local</a:t>
            </a:r>
            <a:r>
              <a:rPr lang="en-US" sz="1400" b="1" i="1" dirty="0">
                <a:solidFill>
                  <a:srgbClr val="00B0F0"/>
                </a:solidFill>
                <a:latin typeface="Consolas" panose="020B0609020204030204" pitchFamily="49" charset="0"/>
              </a:rPr>
              <a:t>' });</a:t>
            </a:r>
            <a:r>
              <a:rPr lang="en-US" b="1" i="1" dirty="0">
                <a:solidFill>
                  <a:schemeClr val="bg1"/>
                </a:solidFill>
              </a:rPr>
              <a:t> </a:t>
            </a:r>
            <a:r>
              <a:rPr lang="en-US" dirty="0">
                <a:solidFill>
                  <a:schemeClr val="bg1"/>
                </a:solidFill>
              </a:rPr>
              <a:t>is used to load environment variables from a file named </a:t>
            </a:r>
            <a:r>
              <a:rPr lang="en-US" b="1" i="1" dirty="0">
                <a:solidFill>
                  <a:schemeClr val="bg1"/>
                </a:solidFill>
              </a:rPr>
              <a:t>.</a:t>
            </a:r>
            <a:r>
              <a:rPr lang="en-US" b="1" i="1" dirty="0" err="1">
                <a:solidFill>
                  <a:schemeClr val="bg1"/>
                </a:solidFill>
              </a:rPr>
              <a:t>env.local</a:t>
            </a:r>
            <a:r>
              <a:rPr lang="en-US" dirty="0">
                <a:solidFill>
                  <a:schemeClr val="bg1"/>
                </a:solidFill>
              </a:rPr>
              <a:t>. The contents of this file typically include key-value pairs in the format </a:t>
            </a:r>
            <a:r>
              <a:rPr lang="en-US" b="1" i="1" dirty="0">
                <a:solidFill>
                  <a:schemeClr val="bg1"/>
                </a:solidFill>
                <a:latin typeface="Consolas" panose="020B0609020204030204" pitchFamily="49" charset="0"/>
              </a:rPr>
              <a:t>KEY=VALUE</a:t>
            </a:r>
            <a:r>
              <a:rPr lang="en-US" dirty="0">
                <a:solidFill>
                  <a:schemeClr val="bg1"/>
                </a:solidFill>
              </a:rPr>
              <a:t>, and </a:t>
            </a:r>
            <a:r>
              <a:rPr lang="en-US" dirty="0" err="1">
                <a:solidFill>
                  <a:schemeClr val="bg1"/>
                </a:solidFill>
              </a:rPr>
              <a:t>dotenv</a:t>
            </a:r>
            <a:r>
              <a:rPr lang="en-US" dirty="0">
                <a:solidFill>
                  <a:schemeClr val="bg1"/>
                </a:solidFill>
              </a:rPr>
              <a:t> ensures that these values are accessible through </a:t>
            </a:r>
            <a:r>
              <a:rPr lang="en-US" b="1" dirty="0" err="1">
                <a:solidFill>
                  <a:schemeClr val="bg1"/>
                </a:solidFill>
              </a:rPr>
              <a:t>process.env</a:t>
            </a:r>
            <a:r>
              <a:rPr lang="en-US" b="1" dirty="0">
                <a:solidFill>
                  <a:schemeClr val="bg1"/>
                </a:solidFill>
              </a:rPr>
              <a:t> </a:t>
            </a:r>
            <a:r>
              <a:rPr lang="en-US" dirty="0">
                <a:solidFill>
                  <a:schemeClr val="bg1"/>
                </a:solidFill>
              </a:rPr>
              <a:t>in the Node.js application.</a:t>
            </a:r>
            <a:endParaRPr lang="en-IN" dirty="0">
              <a:solidFill>
                <a:schemeClr val="bg1"/>
              </a:solidFill>
            </a:endParaRPr>
          </a:p>
        </p:txBody>
      </p:sp>
    </p:spTree>
    <p:extLst>
      <p:ext uri="{BB962C8B-B14F-4D97-AF65-F5344CB8AC3E}">
        <p14:creationId xmlns:p14="http://schemas.microsoft.com/office/powerpoint/2010/main" val="1784775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7F005A-5B0E-C8C4-8BF8-1DC2CEE20130}"/>
              </a:ext>
            </a:extLst>
          </p:cNvPr>
          <p:cNvSpPr txBox="1"/>
          <p:nvPr/>
        </p:nvSpPr>
        <p:spPr>
          <a:xfrm>
            <a:off x="3135623" y="284212"/>
            <a:ext cx="6604354" cy="769441"/>
          </a:xfrm>
          <a:prstGeom prst="rect">
            <a:avLst/>
          </a:prstGeom>
          <a:noFill/>
        </p:spPr>
        <p:txBody>
          <a:bodyPr wrap="square" rtlCol="0">
            <a:spAutoFit/>
          </a:bodyPr>
          <a:lstStyle/>
          <a:p>
            <a:pPr algn="ctr"/>
            <a:r>
              <a:rPr lang="en-IN" sz="4400" b="1" spc="300" dirty="0">
                <a:solidFill>
                  <a:srgbClr val="FFC000"/>
                </a:solidFill>
                <a:latin typeface="Agency FB" panose="020B0503020202020204" pitchFamily="34" charset="0"/>
              </a:rPr>
              <a:t>M</a:t>
            </a:r>
            <a:r>
              <a:rPr lang="en-IN" sz="4400" b="1" spc="300" dirty="0">
                <a:solidFill>
                  <a:schemeClr val="bg1"/>
                </a:solidFill>
                <a:latin typeface="Agency FB" panose="020B0503020202020204" pitchFamily="34" charset="0"/>
              </a:rPr>
              <a:t>ODULE DESCRIPTION</a:t>
            </a:r>
          </a:p>
        </p:txBody>
      </p:sp>
      <p:sp>
        <p:nvSpPr>
          <p:cNvPr id="6" name="TextBox 5">
            <a:extLst>
              <a:ext uri="{FF2B5EF4-FFF2-40B4-BE49-F238E27FC236}">
                <a16:creationId xmlns:a16="http://schemas.microsoft.com/office/drawing/2014/main" id="{A6B0CE17-86B1-884E-A55B-1B7A37F458B2}"/>
              </a:ext>
            </a:extLst>
          </p:cNvPr>
          <p:cNvSpPr txBox="1"/>
          <p:nvPr/>
        </p:nvSpPr>
        <p:spPr>
          <a:xfrm>
            <a:off x="635971" y="2624382"/>
            <a:ext cx="10805747" cy="1815882"/>
          </a:xfrm>
          <a:prstGeom prst="rect">
            <a:avLst/>
          </a:prstGeom>
          <a:noFill/>
        </p:spPr>
        <p:txBody>
          <a:bodyPr wrap="square" rtlCol="0">
            <a:spAutoFit/>
          </a:bodyPr>
          <a:lstStyle/>
          <a:p>
            <a:r>
              <a:rPr lang="en-US" sz="2000" b="1" dirty="0">
                <a:solidFill>
                  <a:schemeClr val="accent4">
                    <a:lumMod val="60000"/>
                    <a:lumOff val="40000"/>
                  </a:schemeClr>
                </a:solidFill>
              </a:rPr>
              <a:t>COMPONENTS </a:t>
            </a:r>
          </a:p>
          <a:p>
            <a:pPr lvl="1"/>
            <a:r>
              <a:rPr lang="en-US" dirty="0">
                <a:solidFill>
                  <a:schemeClr val="bg1"/>
                </a:solidFill>
              </a:rPr>
              <a:t>Styled Components is a JavaScript module (or package) that you can install and use in your projects. It is available as a package on the </a:t>
            </a:r>
            <a:r>
              <a:rPr lang="en-US" dirty="0" err="1">
                <a:solidFill>
                  <a:schemeClr val="bg1"/>
                </a:solidFill>
              </a:rPr>
              <a:t>npm</a:t>
            </a:r>
            <a:r>
              <a:rPr lang="en-US" dirty="0">
                <a:solidFill>
                  <a:schemeClr val="bg1"/>
                </a:solidFill>
              </a:rPr>
              <a:t> registry. You can install it using a package manager like </a:t>
            </a:r>
            <a:r>
              <a:rPr lang="en-US" dirty="0" err="1">
                <a:solidFill>
                  <a:schemeClr val="bg1"/>
                </a:solidFill>
              </a:rPr>
              <a:t>npm</a:t>
            </a:r>
            <a:r>
              <a:rPr lang="en-US" dirty="0">
                <a:solidFill>
                  <a:schemeClr val="bg1"/>
                </a:solidFill>
              </a:rPr>
              <a:t> or yarn.</a:t>
            </a:r>
            <a:r>
              <a:rPr lang="en-US" sz="1400" b="0" dirty="0">
                <a:solidFill>
                  <a:srgbClr val="569CD6"/>
                </a:solidFill>
                <a:effectLst/>
                <a:latin typeface="Consolas" panose="020B0609020204030204" pitchFamily="49" charset="0"/>
              </a:rPr>
              <a:t>	</a:t>
            </a:r>
            <a:r>
              <a:rPr lang="en-US" sz="1400" b="0" dirty="0">
                <a:solidFill>
                  <a:srgbClr val="4FC1FF"/>
                </a:solidFill>
                <a:effectLst/>
                <a:latin typeface="Consolas" panose="020B0609020204030204" pitchFamily="49" charset="0"/>
              </a:rPr>
              <a:t>import </a:t>
            </a:r>
            <a:r>
              <a:rPr lang="en-US" sz="1400" b="0" dirty="0">
                <a:solidFill>
                  <a:srgbClr val="CCCCCC"/>
                </a:solidFill>
                <a:effectLst/>
                <a:latin typeface="Consolas" panose="020B0609020204030204" pitchFamily="49" charset="0"/>
              </a:rPr>
              <a:t> </a:t>
            </a:r>
            <a:r>
              <a:rPr lang="en-US" sz="1400" b="0" dirty="0">
                <a:solidFill>
                  <a:srgbClr val="C586C0"/>
                </a:solidFill>
                <a:effectLst/>
                <a:latin typeface="Consolas" panose="020B0609020204030204" pitchFamily="49" charset="0"/>
              </a:rPr>
              <a:t>styled </a:t>
            </a:r>
            <a:r>
              <a:rPr lang="en-US" sz="1400" b="0" dirty="0">
                <a:solidFill>
                  <a:srgbClr val="9CDCFE"/>
                </a:solidFill>
                <a:effectLst/>
                <a:latin typeface="Consolas" panose="020B0609020204030204" pitchFamily="49" charset="0"/>
              </a:rPr>
              <a:t>from</a:t>
            </a:r>
            <a:r>
              <a:rPr lang="en-US" sz="1400" b="0" dirty="0">
                <a:solidFill>
                  <a:srgbClr val="CCCCCC"/>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dirty="0">
                <a:solidFill>
                  <a:srgbClr val="CE9178"/>
                </a:solidFill>
                <a:latin typeface="Consolas" panose="020B0609020204030204" pitchFamily="49" charset="0"/>
              </a:rPr>
              <a:t>s</a:t>
            </a:r>
            <a:r>
              <a:rPr lang="en-US" sz="1400" b="0" dirty="0">
                <a:solidFill>
                  <a:srgbClr val="CE9178"/>
                </a:solidFill>
                <a:effectLst/>
                <a:latin typeface="Consolas" panose="020B0609020204030204" pitchFamily="49" charset="0"/>
              </a:rPr>
              <a:t>tyled-component “</a:t>
            </a:r>
          </a:p>
          <a:p>
            <a:pPr lvl="2"/>
            <a:r>
              <a:rPr lang="en-US" sz="1400" b="0" dirty="0">
                <a:solidFill>
                  <a:srgbClr val="4FC1FF"/>
                </a:solidFill>
                <a:effectLst/>
                <a:latin typeface="Consolas" panose="020B0609020204030204" pitchFamily="49" charset="0"/>
              </a:rPr>
              <a:t>const Button = </a:t>
            </a:r>
            <a:r>
              <a:rPr lang="en-US" sz="1400" b="0" dirty="0" err="1">
                <a:solidFill>
                  <a:srgbClr val="4FC1FF"/>
                </a:solidFill>
                <a:effectLst/>
                <a:latin typeface="Consolas" panose="020B0609020204030204" pitchFamily="49" charset="0"/>
              </a:rPr>
              <a:t>styled.button</a:t>
            </a:r>
            <a:r>
              <a:rPr lang="en-US" sz="1400" b="0" dirty="0">
                <a:solidFill>
                  <a:srgbClr val="4FC1FF"/>
                </a:solidFill>
                <a:effectLst/>
                <a:latin typeface="Consolas" panose="020B0609020204030204" pitchFamily="49" charset="0"/>
              </a:rPr>
              <a:t>`</a:t>
            </a:r>
          </a:p>
          <a:p>
            <a:pPr lvl="2"/>
            <a:r>
              <a:rPr lang="en-US" sz="1400" b="0" dirty="0">
                <a:solidFill>
                  <a:srgbClr val="4FC1FF"/>
                </a:solidFill>
                <a:effectLst/>
                <a:latin typeface="Consolas" panose="020B0609020204030204" pitchFamily="49" charset="0"/>
              </a:rPr>
              <a:t>background-color: ${(props) =&gt; (</a:t>
            </a:r>
            <a:r>
              <a:rPr lang="en-US" sz="1400" b="0" dirty="0" err="1">
                <a:solidFill>
                  <a:srgbClr val="4FC1FF"/>
                </a:solidFill>
                <a:effectLst/>
                <a:latin typeface="Consolas" panose="020B0609020204030204" pitchFamily="49" charset="0"/>
              </a:rPr>
              <a:t>props.primary</a:t>
            </a:r>
            <a:r>
              <a:rPr lang="en-US" sz="1400" b="0" dirty="0">
                <a:solidFill>
                  <a:srgbClr val="4FC1FF"/>
                </a:solidFill>
                <a:effectLst/>
                <a:latin typeface="Consolas" panose="020B0609020204030204" pitchFamily="49" charset="0"/>
              </a:rPr>
              <a:t> ? 'blue' : 'white')};  </a:t>
            </a:r>
          </a:p>
          <a:p>
            <a:pPr lvl="2"/>
            <a:r>
              <a:rPr lang="en-US" sz="1400" b="0" dirty="0">
                <a:solidFill>
                  <a:srgbClr val="4FC1FF"/>
                </a:solidFill>
                <a:effectLst/>
                <a:latin typeface="Consolas" panose="020B0609020204030204" pitchFamily="49" charset="0"/>
              </a:rPr>
              <a:t>color: ${(props) =&gt; (</a:t>
            </a:r>
            <a:r>
              <a:rPr lang="en-US" sz="1400" b="0" dirty="0" err="1">
                <a:solidFill>
                  <a:srgbClr val="4FC1FF"/>
                </a:solidFill>
                <a:effectLst/>
                <a:latin typeface="Consolas" panose="020B0609020204030204" pitchFamily="49" charset="0"/>
              </a:rPr>
              <a:t>props.primary</a:t>
            </a:r>
            <a:r>
              <a:rPr lang="en-US" sz="1400" b="0" dirty="0">
                <a:solidFill>
                  <a:srgbClr val="4FC1FF"/>
                </a:solidFill>
                <a:effectLst/>
                <a:latin typeface="Consolas" panose="020B0609020204030204" pitchFamily="49" charset="0"/>
              </a:rPr>
              <a:t> ? 'white' : 'black')};</a:t>
            </a:r>
            <a:endParaRPr lang="en-IN" sz="1400" dirty="0">
              <a:solidFill>
                <a:schemeClr val="bg1"/>
              </a:solidFill>
            </a:endParaRPr>
          </a:p>
        </p:txBody>
      </p:sp>
      <p:sp>
        <p:nvSpPr>
          <p:cNvPr id="9" name="TextBox 8">
            <a:extLst>
              <a:ext uri="{FF2B5EF4-FFF2-40B4-BE49-F238E27FC236}">
                <a16:creationId xmlns:a16="http://schemas.microsoft.com/office/drawing/2014/main" id="{BEB50D80-E406-A22F-242D-7B89B67A181A}"/>
              </a:ext>
            </a:extLst>
          </p:cNvPr>
          <p:cNvSpPr txBox="1"/>
          <p:nvPr/>
        </p:nvSpPr>
        <p:spPr>
          <a:xfrm>
            <a:off x="693126" y="1321855"/>
            <a:ext cx="10805747" cy="954107"/>
          </a:xfrm>
          <a:prstGeom prst="rect">
            <a:avLst/>
          </a:prstGeom>
          <a:noFill/>
        </p:spPr>
        <p:txBody>
          <a:bodyPr wrap="square" rtlCol="0">
            <a:spAutoFit/>
          </a:bodyPr>
          <a:lstStyle/>
          <a:p>
            <a:r>
              <a:rPr lang="en-US" sz="2000" b="1" dirty="0">
                <a:solidFill>
                  <a:schemeClr val="accent4">
                    <a:lumMod val="60000"/>
                    <a:lumOff val="40000"/>
                  </a:schemeClr>
                </a:solidFill>
              </a:rPr>
              <a:t>WALLET </a:t>
            </a:r>
          </a:p>
          <a:p>
            <a:pPr lvl="1"/>
            <a:r>
              <a:rPr lang="en-US" dirty="0">
                <a:solidFill>
                  <a:schemeClr val="bg1"/>
                </a:solidFill>
              </a:rPr>
              <a:t>This module represents a component dedicated to displaying wallet-related information, such as the user's address and balance. It serves as a crucial element for users engaging with blockchain-related functionalities</a:t>
            </a:r>
            <a:endParaRPr lang="en-IN" sz="1400" dirty="0">
              <a:solidFill>
                <a:schemeClr val="bg1"/>
              </a:solidFill>
            </a:endParaRPr>
          </a:p>
        </p:txBody>
      </p:sp>
      <p:sp>
        <p:nvSpPr>
          <p:cNvPr id="10" name="TextBox 9">
            <a:extLst>
              <a:ext uri="{FF2B5EF4-FFF2-40B4-BE49-F238E27FC236}">
                <a16:creationId xmlns:a16="http://schemas.microsoft.com/office/drawing/2014/main" id="{6FE5961E-E75F-C00D-477C-4EAC52A177CB}"/>
              </a:ext>
            </a:extLst>
          </p:cNvPr>
          <p:cNvSpPr txBox="1"/>
          <p:nvPr/>
        </p:nvSpPr>
        <p:spPr>
          <a:xfrm>
            <a:off x="635972" y="4788684"/>
            <a:ext cx="10805747" cy="1785104"/>
          </a:xfrm>
          <a:prstGeom prst="rect">
            <a:avLst/>
          </a:prstGeom>
          <a:noFill/>
        </p:spPr>
        <p:txBody>
          <a:bodyPr wrap="square" rtlCol="0">
            <a:spAutoFit/>
          </a:bodyPr>
          <a:lstStyle/>
          <a:p>
            <a:r>
              <a:rPr lang="en-US" sz="2000" b="1" dirty="0">
                <a:solidFill>
                  <a:schemeClr val="accent4">
                    <a:lumMod val="60000"/>
                    <a:lumOff val="40000"/>
                  </a:schemeClr>
                </a:solidFill>
              </a:rPr>
              <a:t>DASHBOARD AND INDEX</a:t>
            </a:r>
          </a:p>
          <a:p>
            <a:pPr lvl="1"/>
            <a:r>
              <a:rPr lang="en-US" dirty="0">
                <a:solidFill>
                  <a:schemeClr val="bg1"/>
                </a:solidFill>
              </a:rPr>
              <a:t>Dashboard and Index: These modules represent distinct pages or views within the application, each serving specific purposes and functionalities. The dashboard module may provide a centralized hub for users to monitor campaign progress, manage contributions, and access relevant information. The index module, often</a:t>
            </a:r>
          </a:p>
          <a:p>
            <a:pPr lvl="1"/>
            <a:r>
              <a:rPr lang="en-US" dirty="0">
                <a:solidFill>
                  <a:schemeClr val="bg1"/>
                </a:solidFill>
              </a:rPr>
              <a:t>serving as the application's homepage or landing page, may offer an overview of available campaigns, featured content, or navigation options to guide </a:t>
            </a:r>
            <a:r>
              <a:rPr lang="en-US" dirty="0" err="1">
                <a:solidFill>
                  <a:schemeClr val="bg1"/>
                </a:solidFill>
              </a:rPr>
              <a:t>usersthrough</a:t>
            </a:r>
            <a:r>
              <a:rPr lang="en-US" dirty="0">
                <a:solidFill>
                  <a:schemeClr val="bg1"/>
                </a:solidFill>
              </a:rPr>
              <a:t> the application experience.</a:t>
            </a:r>
            <a:endParaRPr lang="en-IN" sz="1400" dirty="0">
              <a:solidFill>
                <a:schemeClr val="bg1"/>
              </a:solidFill>
            </a:endParaRPr>
          </a:p>
        </p:txBody>
      </p:sp>
    </p:spTree>
    <p:extLst>
      <p:ext uri="{BB962C8B-B14F-4D97-AF65-F5344CB8AC3E}">
        <p14:creationId xmlns:p14="http://schemas.microsoft.com/office/powerpoint/2010/main" val="2415307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3152F9-A6DE-92AC-A7B8-6DB3593B6CB7}"/>
              </a:ext>
            </a:extLst>
          </p:cNvPr>
          <p:cNvSpPr txBox="1"/>
          <p:nvPr/>
        </p:nvSpPr>
        <p:spPr>
          <a:xfrm>
            <a:off x="3197169" y="156891"/>
            <a:ext cx="6604354" cy="769441"/>
          </a:xfrm>
          <a:prstGeom prst="rect">
            <a:avLst/>
          </a:prstGeom>
          <a:noFill/>
        </p:spPr>
        <p:txBody>
          <a:bodyPr wrap="square" rtlCol="0">
            <a:spAutoFit/>
          </a:bodyPr>
          <a:lstStyle/>
          <a:p>
            <a:pPr algn="ctr"/>
            <a:r>
              <a:rPr lang="en-IN" sz="4400" b="1" spc="300" dirty="0">
                <a:solidFill>
                  <a:schemeClr val="bg1"/>
                </a:solidFill>
                <a:latin typeface="Agency FB" panose="020B0503020202020204" pitchFamily="34" charset="0"/>
              </a:rPr>
              <a:t>RESULTS/SCREENSHOTS</a:t>
            </a:r>
          </a:p>
        </p:txBody>
      </p:sp>
      <p:pic>
        <p:nvPicPr>
          <p:cNvPr id="5" name="Picture 4">
            <a:extLst>
              <a:ext uri="{FF2B5EF4-FFF2-40B4-BE49-F238E27FC236}">
                <a16:creationId xmlns:a16="http://schemas.microsoft.com/office/drawing/2014/main" id="{D284081C-C3DD-C165-64F2-4E4BF96CAC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954" y="1250850"/>
            <a:ext cx="9689348" cy="5450259"/>
          </a:xfrm>
          <a:prstGeom prst="rect">
            <a:avLst/>
          </a:prstGeom>
        </p:spPr>
      </p:pic>
      <p:sp>
        <p:nvSpPr>
          <p:cNvPr id="6" name="TextBox 5">
            <a:extLst>
              <a:ext uri="{FF2B5EF4-FFF2-40B4-BE49-F238E27FC236}">
                <a16:creationId xmlns:a16="http://schemas.microsoft.com/office/drawing/2014/main" id="{8AF060F2-6CB9-22E4-3291-264A97299A6B}"/>
              </a:ext>
            </a:extLst>
          </p:cNvPr>
          <p:cNvSpPr txBox="1"/>
          <p:nvPr/>
        </p:nvSpPr>
        <p:spPr>
          <a:xfrm>
            <a:off x="1453954" y="850740"/>
            <a:ext cx="2877580" cy="400110"/>
          </a:xfrm>
          <a:prstGeom prst="rect">
            <a:avLst/>
          </a:prstGeom>
          <a:noFill/>
        </p:spPr>
        <p:txBody>
          <a:bodyPr wrap="square" rtlCol="0">
            <a:spAutoFit/>
          </a:bodyPr>
          <a:lstStyle/>
          <a:p>
            <a:r>
              <a:rPr lang="en-IN" sz="2000" b="1" spc="300" dirty="0">
                <a:solidFill>
                  <a:schemeClr val="bg1"/>
                </a:solidFill>
                <a:latin typeface="Agency FB" panose="020B0503020202020204" pitchFamily="34" charset="0"/>
              </a:rPr>
              <a:t>HOME PAGE</a:t>
            </a:r>
          </a:p>
        </p:txBody>
      </p:sp>
    </p:spTree>
    <p:extLst>
      <p:ext uri="{BB962C8B-B14F-4D97-AF65-F5344CB8AC3E}">
        <p14:creationId xmlns:p14="http://schemas.microsoft.com/office/powerpoint/2010/main" val="525134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5A3811-A69F-9FEF-DFCC-7BE72CE610D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47273" y="781470"/>
            <a:ext cx="10297453" cy="5792317"/>
          </a:xfrm>
          <a:prstGeom prst="rect">
            <a:avLst/>
          </a:prstGeom>
        </p:spPr>
      </p:pic>
      <p:sp>
        <p:nvSpPr>
          <p:cNvPr id="6" name="TextBox 5">
            <a:extLst>
              <a:ext uri="{FF2B5EF4-FFF2-40B4-BE49-F238E27FC236}">
                <a16:creationId xmlns:a16="http://schemas.microsoft.com/office/drawing/2014/main" id="{E6E0E933-8AA9-A7E0-E974-87A01775C0B6}"/>
              </a:ext>
            </a:extLst>
          </p:cNvPr>
          <p:cNvSpPr txBox="1"/>
          <p:nvPr/>
        </p:nvSpPr>
        <p:spPr>
          <a:xfrm>
            <a:off x="3778494" y="284213"/>
            <a:ext cx="4635012" cy="400110"/>
          </a:xfrm>
          <a:prstGeom prst="rect">
            <a:avLst/>
          </a:prstGeom>
          <a:noFill/>
        </p:spPr>
        <p:txBody>
          <a:bodyPr wrap="square" rtlCol="0">
            <a:spAutoFit/>
          </a:bodyPr>
          <a:lstStyle/>
          <a:p>
            <a:r>
              <a:rPr lang="en-IN" sz="2000" b="1" spc="300" dirty="0">
                <a:solidFill>
                  <a:schemeClr val="bg1"/>
                </a:solidFill>
                <a:latin typeface="Agency FB" panose="020B0503020202020204" pitchFamily="34" charset="0"/>
              </a:rPr>
              <a:t>CONNECTING THE METAMASK WALLET</a:t>
            </a:r>
          </a:p>
        </p:txBody>
      </p:sp>
    </p:spTree>
    <p:extLst>
      <p:ext uri="{BB962C8B-B14F-4D97-AF65-F5344CB8AC3E}">
        <p14:creationId xmlns:p14="http://schemas.microsoft.com/office/powerpoint/2010/main" val="3437253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0D9F21-9B92-5C2A-2478-A6E9996EA3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114" y="770040"/>
            <a:ext cx="10317772" cy="5803746"/>
          </a:xfrm>
          <a:prstGeom prst="rect">
            <a:avLst/>
          </a:prstGeom>
        </p:spPr>
      </p:pic>
      <p:sp>
        <p:nvSpPr>
          <p:cNvPr id="6" name="TextBox 5">
            <a:extLst>
              <a:ext uri="{FF2B5EF4-FFF2-40B4-BE49-F238E27FC236}">
                <a16:creationId xmlns:a16="http://schemas.microsoft.com/office/drawing/2014/main" id="{57C71ECB-B8ED-A5D8-B601-EDAC31BF72BC}"/>
              </a:ext>
            </a:extLst>
          </p:cNvPr>
          <p:cNvSpPr txBox="1"/>
          <p:nvPr/>
        </p:nvSpPr>
        <p:spPr>
          <a:xfrm>
            <a:off x="3778494" y="284213"/>
            <a:ext cx="4635012" cy="400110"/>
          </a:xfrm>
          <a:prstGeom prst="rect">
            <a:avLst/>
          </a:prstGeom>
          <a:noFill/>
        </p:spPr>
        <p:txBody>
          <a:bodyPr wrap="square" rtlCol="0">
            <a:spAutoFit/>
          </a:bodyPr>
          <a:lstStyle/>
          <a:p>
            <a:r>
              <a:rPr lang="en-IN" sz="2000" b="1" spc="300" dirty="0">
                <a:solidFill>
                  <a:schemeClr val="bg1"/>
                </a:solidFill>
                <a:latin typeface="Agency FB" panose="020B0503020202020204" pitchFamily="34" charset="0"/>
              </a:rPr>
              <a:t>INFO OF YOUR METAMASK WALLET</a:t>
            </a:r>
          </a:p>
        </p:txBody>
      </p:sp>
    </p:spTree>
    <p:extLst>
      <p:ext uri="{BB962C8B-B14F-4D97-AF65-F5344CB8AC3E}">
        <p14:creationId xmlns:p14="http://schemas.microsoft.com/office/powerpoint/2010/main" val="3292281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5316CE-D12D-71BD-F766-9AEF5598A4EA}"/>
              </a:ext>
            </a:extLst>
          </p:cNvPr>
          <p:cNvSpPr txBox="1"/>
          <p:nvPr/>
        </p:nvSpPr>
        <p:spPr>
          <a:xfrm>
            <a:off x="6095999" y="1308652"/>
            <a:ext cx="4240695" cy="369332"/>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Calibri"/>
              <a:cs typeface="Calibri"/>
            </a:endParaRPr>
          </a:p>
        </p:txBody>
      </p:sp>
      <p:pic>
        <p:nvPicPr>
          <p:cNvPr id="5" name="Picture 4">
            <a:extLst>
              <a:ext uri="{FF2B5EF4-FFF2-40B4-BE49-F238E27FC236}">
                <a16:creationId xmlns:a16="http://schemas.microsoft.com/office/drawing/2014/main" id="{F57BE740-57B7-F8FC-7039-956144740971}"/>
              </a:ext>
            </a:extLst>
          </p:cNvPr>
          <p:cNvPicPr>
            <a:picLocks noChangeAspect="1"/>
          </p:cNvPicPr>
          <p:nvPr/>
        </p:nvPicPr>
        <p:blipFill rotWithShape="1">
          <a:blip r:embed="rId2"/>
          <a:srcRect l="3724"/>
          <a:stretch/>
        </p:blipFill>
        <p:spPr>
          <a:xfrm>
            <a:off x="0" y="0"/>
            <a:ext cx="12192000" cy="6850811"/>
          </a:xfrm>
          <a:prstGeom prst="rect">
            <a:avLst/>
          </a:prstGeom>
        </p:spPr>
      </p:pic>
      <p:grpSp>
        <p:nvGrpSpPr>
          <p:cNvPr id="12" name="Group 11">
            <a:extLst>
              <a:ext uri="{FF2B5EF4-FFF2-40B4-BE49-F238E27FC236}">
                <a16:creationId xmlns:a16="http://schemas.microsoft.com/office/drawing/2014/main" id="{841A2B86-3A31-68A0-59E0-A2CBDABAD0D7}"/>
              </a:ext>
            </a:extLst>
          </p:cNvPr>
          <p:cNvGrpSpPr/>
          <p:nvPr/>
        </p:nvGrpSpPr>
        <p:grpSpPr>
          <a:xfrm>
            <a:off x="6338065" y="638445"/>
            <a:ext cx="5696455" cy="5759874"/>
            <a:chOff x="6475225" y="638445"/>
            <a:chExt cx="5696455" cy="5759874"/>
          </a:xfrm>
        </p:grpSpPr>
        <p:sp>
          <p:nvSpPr>
            <p:cNvPr id="6" name="TextBox 5">
              <a:extLst>
                <a:ext uri="{FF2B5EF4-FFF2-40B4-BE49-F238E27FC236}">
                  <a16:creationId xmlns:a16="http://schemas.microsoft.com/office/drawing/2014/main" id="{90D7201C-4EDC-632A-3E2D-20D45EBF7781}"/>
                </a:ext>
              </a:extLst>
            </p:cNvPr>
            <p:cNvSpPr txBox="1"/>
            <p:nvPr/>
          </p:nvSpPr>
          <p:spPr>
            <a:xfrm>
              <a:off x="6475225" y="638445"/>
              <a:ext cx="5696455"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spc="300" dirty="0">
                  <a:solidFill>
                    <a:schemeClr val="bg2"/>
                  </a:solidFill>
                  <a:effectLst>
                    <a:outerShdw blurRad="38100" dist="38100" dir="2700000" algn="tl">
                      <a:srgbClr val="000000">
                        <a:alpha val="43137"/>
                      </a:srgbClr>
                    </a:outerShdw>
                  </a:effectLst>
                  <a:latin typeface="Agency FB"/>
                  <a:ea typeface="Calibri"/>
                  <a:cs typeface="Calibri"/>
                </a:rPr>
                <a:t>TRANSPARENT FUNDING USING BLOCKCHAIN</a:t>
              </a:r>
            </a:p>
          </p:txBody>
        </p:sp>
        <p:sp>
          <p:nvSpPr>
            <p:cNvPr id="7" name="TextBox 6">
              <a:extLst>
                <a:ext uri="{FF2B5EF4-FFF2-40B4-BE49-F238E27FC236}">
                  <a16:creationId xmlns:a16="http://schemas.microsoft.com/office/drawing/2014/main" id="{24A33EEC-7E5D-56A6-6841-57C740231686}"/>
                </a:ext>
              </a:extLst>
            </p:cNvPr>
            <p:cNvSpPr txBox="1"/>
            <p:nvPr/>
          </p:nvSpPr>
          <p:spPr>
            <a:xfrm>
              <a:off x="6475225" y="2724015"/>
              <a:ext cx="500634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FFFFFF"/>
                  </a:solidFill>
                  <a:ea typeface="Calibri"/>
                  <a:cs typeface="Calibri"/>
                </a:rPr>
                <a:t>Team members</a:t>
              </a:r>
              <a:endParaRPr lang="en-US" dirty="0"/>
            </a:p>
            <a:p>
              <a:r>
                <a:rPr lang="en-US" sz="2400" dirty="0">
                  <a:solidFill>
                    <a:srgbClr val="FFFFFF"/>
                  </a:solidFill>
                  <a:ea typeface="Calibri"/>
                  <a:cs typeface="Calibri"/>
                </a:rPr>
                <a:t>K. Santhosh Kumar     2451-20-733-135</a:t>
              </a:r>
              <a:endParaRPr lang="en-US" dirty="0"/>
            </a:p>
            <a:p>
              <a:r>
                <a:rPr lang="en-US" sz="2400" dirty="0">
                  <a:solidFill>
                    <a:srgbClr val="FFFFFF"/>
                  </a:solidFill>
                  <a:ea typeface="Calibri"/>
                  <a:cs typeface="Calibri"/>
                </a:rPr>
                <a:t>J. Jayanth                      2451-20-733-137</a:t>
              </a:r>
              <a:endParaRPr lang="en-US" dirty="0"/>
            </a:p>
            <a:p>
              <a:endParaRPr lang="en-US" dirty="0">
                <a:ea typeface="Calibri"/>
                <a:cs typeface="Calibri"/>
              </a:endParaRPr>
            </a:p>
          </p:txBody>
        </p:sp>
        <p:sp>
          <p:nvSpPr>
            <p:cNvPr id="9" name="TextBox 8">
              <a:extLst>
                <a:ext uri="{FF2B5EF4-FFF2-40B4-BE49-F238E27FC236}">
                  <a16:creationId xmlns:a16="http://schemas.microsoft.com/office/drawing/2014/main" id="{08053F73-31CB-3176-1629-B40148AD2ADA}"/>
                </a:ext>
              </a:extLst>
            </p:cNvPr>
            <p:cNvSpPr txBox="1"/>
            <p:nvPr/>
          </p:nvSpPr>
          <p:spPr>
            <a:xfrm>
              <a:off x="6475225" y="4920991"/>
              <a:ext cx="454913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FFFFFF"/>
                  </a:solidFill>
                  <a:ea typeface="Calibri"/>
                  <a:cs typeface="Calibri"/>
                </a:rPr>
                <a:t>Guide</a:t>
              </a:r>
              <a:endParaRPr lang="en-US" dirty="0"/>
            </a:p>
            <a:p>
              <a:r>
                <a:rPr lang="en-US" sz="2400" dirty="0">
                  <a:solidFill>
                    <a:srgbClr val="FFFFFF"/>
                  </a:solidFill>
                  <a:ea typeface="Calibri"/>
                  <a:cs typeface="Calibri"/>
                </a:rPr>
                <a:t>Dr. Subhashini </a:t>
              </a:r>
              <a:r>
                <a:rPr lang="en-US" sz="2400" dirty="0" err="1">
                  <a:solidFill>
                    <a:srgbClr val="FFFFFF"/>
                  </a:solidFill>
                  <a:ea typeface="Calibri"/>
                  <a:cs typeface="Calibri"/>
                </a:rPr>
                <a:t>Pallikonda</a:t>
              </a:r>
              <a:r>
                <a:rPr lang="en-US" sz="2400" dirty="0">
                  <a:solidFill>
                    <a:srgbClr val="FFFFFF"/>
                  </a:solidFill>
                  <a:ea typeface="Calibri"/>
                  <a:cs typeface="Calibri"/>
                </a:rPr>
                <a:t>  </a:t>
              </a:r>
            </a:p>
            <a:p>
              <a:r>
                <a:rPr lang="en-US" sz="2400" dirty="0">
                  <a:solidFill>
                    <a:srgbClr val="FFFFFF"/>
                  </a:solidFill>
                  <a:ea typeface="Calibri"/>
                  <a:cs typeface="Calibri"/>
                </a:rPr>
                <a:t>Assistant Professor, CSED</a:t>
              </a:r>
              <a:endParaRPr lang="en-US" dirty="0"/>
            </a:p>
            <a:p>
              <a:pPr algn="l"/>
              <a:endParaRPr lang="en-US" dirty="0">
                <a:ea typeface="Calibri"/>
                <a:cs typeface="Calibri"/>
              </a:endParaRPr>
            </a:p>
          </p:txBody>
        </p:sp>
      </p:grpSp>
    </p:spTree>
    <p:extLst>
      <p:ext uri="{BB962C8B-B14F-4D97-AF65-F5344CB8AC3E}">
        <p14:creationId xmlns:p14="http://schemas.microsoft.com/office/powerpoint/2010/main" val="2398147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DF865B-5FDC-9AC7-B8D9-53A697CD38B7}"/>
              </a:ext>
            </a:extLst>
          </p:cNvPr>
          <p:cNvSpPr txBox="1"/>
          <p:nvPr/>
        </p:nvSpPr>
        <p:spPr>
          <a:xfrm>
            <a:off x="4451105" y="319381"/>
            <a:ext cx="2894575" cy="400110"/>
          </a:xfrm>
          <a:prstGeom prst="rect">
            <a:avLst/>
          </a:prstGeom>
          <a:noFill/>
        </p:spPr>
        <p:txBody>
          <a:bodyPr wrap="square" rtlCol="0">
            <a:spAutoFit/>
          </a:bodyPr>
          <a:lstStyle/>
          <a:p>
            <a:r>
              <a:rPr lang="en-IN" sz="2000" b="1" spc="300" dirty="0">
                <a:solidFill>
                  <a:schemeClr val="bg1"/>
                </a:solidFill>
                <a:latin typeface="Agency FB" panose="020B0503020202020204" pitchFamily="34" charset="0"/>
              </a:rPr>
              <a:t>GANACHE CONNECTION</a:t>
            </a:r>
          </a:p>
        </p:txBody>
      </p:sp>
      <p:pic>
        <p:nvPicPr>
          <p:cNvPr id="6" name="Picture 5">
            <a:extLst>
              <a:ext uri="{FF2B5EF4-FFF2-40B4-BE49-F238E27FC236}">
                <a16:creationId xmlns:a16="http://schemas.microsoft.com/office/drawing/2014/main" id="{09A62733-350F-B658-64EF-B04E280AD19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01553" y="719491"/>
            <a:ext cx="10388894" cy="5843753"/>
          </a:xfrm>
          <a:prstGeom prst="rect">
            <a:avLst/>
          </a:prstGeom>
        </p:spPr>
      </p:pic>
    </p:spTree>
    <p:extLst>
      <p:ext uri="{BB962C8B-B14F-4D97-AF65-F5344CB8AC3E}">
        <p14:creationId xmlns:p14="http://schemas.microsoft.com/office/powerpoint/2010/main" val="3960827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0BEDBC-EAC8-4DA3-E800-BFE4FD4F5C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9087" y="684324"/>
            <a:ext cx="10533821" cy="5925274"/>
          </a:xfrm>
          <a:prstGeom prst="rect">
            <a:avLst/>
          </a:prstGeom>
        </p:spPr>
      </p:pic>
      <p:sp>
        <p:nvSpPr>
          <p:cNvPr id="6" name="TextBox 5">
            <a:extLst>
              <a:ext uri="{FF2B5EF4-FFF2-40B4-BE49-F238E27FC236}">
                <a16:creationId xmlns:a16="http://schemas.microsoft.com/office/drawing/2014/main" id="{0281A8C4-CAED-F6F2-4E56-D1D8632982C4}"/>
              </a:ext>
            </a:extLst>
          </p:cNvPr>
          <p:cNvSpPr txBox="1"/>
          <p:nvPr/>
        </p:nvSpPr>
        <p:spPr>
          <a:xfrm>
            <a:off x="4640431" y="284214"/>
            <a:ext cx="2911135" cy="400110"/>
          </a:xfrm>
          <a:prstGeom prst="rect">
            <a:avLst/>
          </a:prstGeom>
          <a:noFill/>
        </p:spPr>
        <p:txBody>
          <a:bodyPr wrap="square" rtlCol="0">
            <a:spAutoFit/>
          </a:bodyPr>
          <a:lstStyle/>
          <a:p>
            <a:r>
              <a:rPr lang="en-IN" sz="2000" b="1" spc="300" dirty="0">
                <a:solidFill>
                  <a:schemeClr val="bg1"/>
                </a:solidFill>
                <a:latin typeface="Agency FB" panose="020B0503020202020204" pitchFamily="34" charset="0"/>
              </a:rPr>
              <a:t>CREATING A CAMPAIGN</a:t>
            </a:r>
          </a:p>
        </p:txBody>
      </p:sp>
    </p:spTree>
    <p:extLst>
      <p:ext uri="{BB962C8B-B14F-4D97-AF65-F5344CB8AC3E}">
        <p14:creationId xmlns:p14="http://schemas.microsoft.com/office/powerpoint/2010/main" val="2737250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011F2D-9ED0-E253-5C7C-FAC563115F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5674" y="789243"/>
            <a:ext cx="10500652" cy="5906616"/>
          </a:xfrm>
          <a:prstGeom prst="rect">
            <a:avLst/>
          </a:prstGeom>
        </p:spPr>
      </p:pic>
      <p:sp>
        <p:nvSpPr>
          <p:cNvPr id="2" name="TextBox 1">
            <a:extLst>
              <a:ext uri="{FF2B5EF4-FFF2-40B4-BE49-F238E27FC236}">
                <a16:creationId xmlns:a16="http://schemas.microsoft.com/office/drawing/2014/main" id="{81C6D787-B37B-4669-03E0-CAFD07235E2D}"/>
              </a:ext>
            </a:extLst>
          </p:cNvPr>
          <p:cNvSpPr txBox="1"/>
          <p:nvPr/>
        </p:nvSpPr>
        <p:spPr>
          <a:xfrm>
            <a:off x="3974951" y="284214"/>
            <a:ext cx="4242095" cy="400110"/>
          </a:xfrm>
          <a:prstGeom prst="rect">
            <a:avLst/>
          </a:prstGeom>
          <a:noFill/>
        </p:spPr>
        <p:txBody>
          <a:bodyPr wrap="square" rtlCol="0">
            <a:spAutoFit/>
          </a:bodyPr>
          <a:lstStyle/>
          <a:p>
            <a:r>
              <a:rPr lang="en-IN" sz="2000" b="1" spc="300" dirty="0">
                <a:solidFill>
                  <a:schemeClr val="bg1"/>
                </a:solidFill>
                <a:latin typeface="Agency FB" panose="020B0503020202020204" pitchFamily="34" charset="0"/>
              </a:rPr>
              <a:t>CAMPAIGN CREATED SUCESSFULLY</a:t>
            </a:r>
          </a:p>
        </p:txBody>
      </p:sp>
    </p:spTree>
    <p:extLst>
      <p:ext uri="{BB962C8B-B14F-4D97-AF65-F5344CB8AC3E}">
        <p14:creationId xmlns:p14="http://schemas.microsoft.com/office/powerpoint/2010/main" val="674642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011F2D-9ED0-E253-5C7C-FAC563115F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5674" y="789243"/>
            <a:ext cx="10500652" cy="5906616"/>
          </a:xfrm>
          <a:prstGeom prst="rect">
            <a:avLst/>
          </a:prstGeom>
        </p:spPr>
      </p:pic>
      <p:sp>
        <p:nvSpPr>
          <p:cNvPr id="6" name="TextBox 5">
            <a:extLst>
              <a:ext uri="{FF2B5EF4-FFF2-40B4-BE49-F238E27FC236}">
                <a16:creationId xmlns:a16="http://schemas.microsoft.com/office/drawing/2014/main" id="{6C36DF3D-E5B4-8DBD-7172-34FD7138E960}"/>
              </a:ext>
            </a:extLst>
          </p:cNvPr>
          <p:cNvSpPr txBox="1"/>
          <p:nvPr/>
        </p:nvSpPr>
        <p:spPr>
          <a:xfrm>
            <a:off x="3974951" y="284214"/>
            <a:ext cx="4242095" cy="400110"/>
          </a:xfrm>
          <a:prstGeom prst="rect">
            <a:avLst/>
          </a:prstGeom>
          <a:noFill/>
        </p:spPr>
        <p:txBody>
          <a:bodyPr wrap="square" rtlCol="0">
            <a:spAutoFit/>
          </a:bodyPr>
          <a:lstStyle/>
          <a:p>
            <a:pPr algn="ctr"/>
            <a:r>
              <a:rPr lang="en-IN" sz="2000" b="1" spc="300" dirty="0">
                <a:solidFill>
                  <a:schemeClr val="bg1"/>
                </a:solidFill>
                <a:latin typeface="Agency FB" panose="020B0503020202020204" pitchFamily="34" charset="0"/>
              </a:rPr>
              <a:t>IPFS PINATA CLOUD</a:t>
            </a:r>
          </a:p>
        </p:txBody>
      </p:sp>
    </p:spTree>
    <p:extLst>
      <p:ext uri="{BB962C8B-B14F-4D97-AF65-F5344CB8AC3E}">
        <p14:creationId xmlns:p14="http://schemas.microsoft.com/office/powerpoint/2010/main" val="1961838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011F2D-9ED0-E253-5C7C-FAC563115F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5674" y="789243"/>
            <a:ext cx="10500652" cy="5906616"/>
          </a:xfrm>
          <a:prstGeom prst="rect">
            <a:avLst/>
          </a:prstGeom>
        </p:spPr>
      </p:pic>
      <p:sp>
        <p:nvSpPr>
          <p:cNvPr id="6" name="TextBox 5">
            <a:extLst>
              <a:ext uri="{FF2B5EF4-FFF2-40B4-BE49-F238E27FC236}">
                <a16:creationId xmlns:a16="http://schemas.microsoft.com/office/drawing/2014/main" id="{6C36DF3D-E5B4-8DBD-7172-34FD7138E960}"/>
              </a:ext>
            </a:extLst>
          </p:cNvPr>
          <p:cNvSpPr txBox="1"/>
          <p:nvPr/>
        </p:nvSpPr>
        <p:spPr>
          <a:xfrm>
            <a:off x="3974951" y="284214"/>
            <a:ext cx="4242095" cy="400110"/>
          </a:xfrm>
          <a:prstGeom prst="rect">
            <a:avLst/>
          </a:prstGeom>
          <a:noFill/>
        </p:spPr>
        <p:txBody>
          <a:bodyPr wrap="square" rtlCol="0">
            <a:spAutoFit/>
          </a:bodyPr>
          <a:lstStyle/>
          <a:p>
            <a:pPr algn="ctr"/>
            <a:r>
              <a:rPr lang="en-IN" sz="2000" b="1" spc="300" dirty="0">
                <a:solidFill>
                  <a:schemeClr val="bg1"/>
                </a:solidFill>
                <a:latin typeface="Agency FB" panose="020B0503020202020204" pitchFamily="34" charset="0"/>
              </a:rPr>
              <a:t>INTO THE CAMPAIGN</a:t>
            </a:r>
          </a:p>
        </p:txBody>
      </p:sp>
    </p:spTree>
    <p:extLst>
      <p:ext uri="{BB962C8B-B14F-4D97-AF65-F5344CB8AC3E}">
        <p14:creationId xmlns:p14="http://schemas.microsoft.com/office/powerpoint/2010/main" val="2325232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011F2D-9ED0-E253-5C7C-FAC563115F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5674" y="789243"/>
            <a:ext cx="10500652" cy="5906616"/>
          </a:xfrm>
          <a:prstGeom prst="rect">
            <a:avLst/>
          </a:prstGeom>
        </p:spPr>
      </p:pic>
      <p:sp>
        <p:nvSpPr>
          <p:cNvPr id="6" name="TextBox 5">
            <a:extLst>
              <a:ext uri="{FF2B5EF4-FFF2-40B4-BE49-F238E27FC236}">
                <a16:creationId xmlns:a16="http://schemas.microsoft.com/office/drawing/2014/main" id="{6C36DF3D-E5B4-8DBD-7172-34FD7138E960}"/>
              </a:ext>
            </a:extLst>
          </p:cNvPr>
          <p:cNvSpPr txBox="1"/>
          <p:nvPr/>
        </p:nvSpPr>
        <p:spPr>
          <a:xfrm>
            <a:off x="3974951" y="284214"/>
            <a:ext cx="4242095" cy="400110"/>
          </a:xfrm>
          <a:prstGeom prst="rect">
            <a:avLst/>
          </a:prstGeom>
          <a:noFill/>
        </p:spPr>
        <p:txBody>
          <a:bodyPr wrap="square" rtlCol="0">
            <a:spAutoFit/>
          </a:bodyPr>
          <a:lstStyle/>
          <a:p>
            <a:pPr algn="ctr"/>
            <a:r>
              <a:rPr lang="en-IN" sz="2000" b="1" spc="300" dirty="0">
                <a:solidFill>
                  <a:schemeClr val="bg1"/>
                </a:solidFill>
                <a:latin typeface="Agency FB" panose="020B0503020202020204" pitchFamily="34" charset="0"/>
              </a:rPr>
              <a:t>DONATE TO THE CAMPAIGN</a:t>
            </a:r>
          </a:p>
        </p:txBody>
      </p:sp>
    </p:spTree>
    <p:extLst>
      <p:ext uri="{BB962C8B-B14F-4D97-AF65-F5344CB8AC3E}">
        <p14:creationId xmlns:p14="http://schemas.microsoft.com/office/powerpoint/2010/main" val="3299281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011F2D-9ED0-E253-5C7C-FAC563115F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5675" y="789243"/>
            <a:ext cx="10500650" cy="5906616"/>
          </a:xfrm>
          <a:prstGeom prst="rect">
            <a:avLst/>
          </a:prstGeom>
        </p:spPr>
      </p:pic>
      <p:sp>
        <p:nvSpPr>
          <p:cNvPr id="6" name="TextBox 5">
            <a:extLst>
              <a:ext uri="{FF2B5EF4-FFF2-40B4-BE49-F238E27FC236}">
                <a16:creationId xmlns:a16="http://schemas.microsoft.com/office/drawing/2014/main" id="{6C36DF3D-E5B4-8DBD-7172-34FD7138E960}"/>
              </a:ext>
            </a:extLst>
          </p:cNvPr>
          <p:cNvSpPr txBox="1"/>
          <p:nvPr/>
        </p:nvSpPr>
        <p:spPr>
          <a:xfrm>
            <a:off x="3974951" y="284214"/>
            <a:ext cx="4242095" cy="400110"/>
          </a:xfrm>
          <a:prstGeom prst="rect">
            <a:avLst/>
          </a:prstGeom>
          <a:noFill/>
        </p:spPr>
        <p:txBody>
          <a:bodyPr wrap="square" rtlCol="0">
            <a:spAutoFit/>
          </a:bodyPr>
          <a:lstStyle/>
          <a:p>
            <a:pPr algn="ctr"/>
            <a:r>
              <a:rPr lang="en-IN" sz="2000" b="1" spc="300" dirty="0">
                <a:solidFill>
                  <a:schemeClr val="bg1"/>
                </a:solidFill>
                <a:latin typeface="Agency FB" panose="020B0503020202020204" pitchFamily="34" charset="0"/>
              </a:rPr>
              <a:t>TRANSACTION STATUS</a:t>
            </a:r>
          </a:p>
        </p:txBody>
      </p:sp>
    </p:spTree>
    <p:extLst>
      <p:ext uri="{BB962C8B-B14F-4D97-AF65-F5344CB8AC3E}">
        <p14:creationId xmlns:p14="http://schemas.microsoft.com/office/powerpoint/2010/main" val="1500312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011F2D-9ED0-E253-5C7C-FAC563115F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5675" y="789243"/>
            <a:ext cx="10500650" cy="5906615"/>
          </a:xfrm>
          <a:prstGeom prst="rect">
            <a:avLst/>
          </a:prstGeom>
        </p:spPr>
      </p:pic>
      <p:sp>
        <p:nvSpPr>
          <p:cNvPr id="6" name="TextBox 5">
            <a:extLst>
              <a:ext uri="{FF2B5EF4-FFF2-40B4-BE49-F238E27FC236}">
                <a16:creationId xmlns:a16="http://schemas.microsoft.com/office/drawing/2014/main" id="{6C36DF3D-E5B4-8DBD-7172-34FD7138E960}"/>
              </a:ext>
            </a:extLst>
          </p:cNvPr>
          <p:cNvSpPr txBox="1"/>
          <p:nvPr/>
        </p:nvSpPr>
        <p:spPr>
          <a:xfrm>
            <a:off x="3974951" y="284214"/>
            <a:ext cx="4242095" cy="400110"/>
          </a:xfrm>
          <a:prstGeom prst="rect">
            <a:avLst/>
          </a:prstGeom>
          <a:noFill/>
        </p:spPr>
        <p:txBody>
          <a:bodyPr wrap="square" rtlCol="0">
            <a:spAutoFit/>
          </a:bodyPr>
          <a:lstStyle/>
          <a:p>
            <a:pPr algn="ctr"/>
            <a:r>
              <a:rPr lang="en-IN" sz="2000" b="1" spc="300" dirty="0">
                <a:solidFill>
                  <a:schemeClr val="bg1"/>
                </a:solidFill>
                <a:latin typeface="Agency FB" panose="020B0503020202020204" pitchFamily="34" charset="0"/>
              </a:rPr>
              <a:t>ALL CAMPAIGNS</a:t>
            </a:r>
          </a:p>
        </p:txBody>
      </p:sp>
    </p:spTree>
    <p:extLst>
      <p:ext uri="{BB962C8B-B14F-4D97-AF65-F5344CB8AC3E}">
        <p14:creationId xmlns:p14="http://schemas.microsoft.com/office/powerpoint/2010/main" val="3325266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011F2D-9ED0-E253-5C7C-FAC563115F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5676" y="789243"/>
            <a:ext cx="10500648" cy="5906615"/>
          </a:xfrm>
          <a:prstGeom prst="rect">
            <a:avLst/>
          </a:prstGeom>
        </p:spPr>
      </p:pic>
      <p:sp>
        <p:nvSpPr>
          <p:cNvPr id="6" name="TextBox 5">
            <a:extLst>
              <a:ext uri="{FF2B5EF4-FFF2-40B4-BE49-F238E27FC236}">
                <a16:creationId xmlns:a16="http://schemas.microsoft.com/office/drawing/2014/main" id="{6C36DF3D-E5B4-8DBD-7172-34FD7138E960}"/>
              </a:ext>
            </a:extLst>
          </p:cNvPr>
          <p:cNvSpPr txBox="1"/>
          <p:nvPr/>
        </p:nvSpPr>
        <p:spPr>
          <a:xfrm>
            <a:off x="3974951" y="284214"/>
            <a:ext cx="4242095" cy="400110"/>
          </a:xfrm>
          <a:prstGeom prst="rect">
            <a:avLst/>
          </a:prstGeom>
          <a:noFill/>
        </p:spPr>
        <p:txBody>
          <a:bodyPr wrap="square" rtlCol="0">
            <a:spAutoFit/>
          </a:bodyPr>
          <a:lstStyle/>
          <a:p>
            <a:pPr algn="ctr"/>
            <a:r>
              <a:rPr lang="en-IN" sz="2000" b="1" spc="300" dirty="0">
                <a:solidFill>
                  <a:schemeClr val="bg1"/>
                </a:solidFill>
                <a:latin typeface="Agency FB" panose="020B0503020202020204" pitchFamily="34" charset="0"/>
              </a:rPr>
              <a:t>BLOCKS OF TRANSACTIONS</a:t>
            </a:r>
          </a:p>
        </p:txBody>
      </p:sp>
    </p:spTree>
    <p:extLst>
      <p:ext uri="{BB962C8B-B14F-4D97-AF65-F5344CB8AC3E}">
        <p14:creationId xmlns:p14="http://schemas.microsoft.com/office/powerpoint/2010/main" val="2891029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011F2D-9ED0-E253-5C7C-FAC563115F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5676" y="789243"/>
            <a:ext cx="10500648" cy="5906614"/>
          </a:xfrm>
          <a:prstGeom prst="rect">
            <a:avLst/>
          </a:prstGeom>
        </p:spPr>
      </p:pic>
      <p:sp>
        <p:nvSpPr>
          <p:cNvPr id="6" name="TextBox 5">
            <a:extLst>
              <a:ext uri="{FF2B5EF4-FFF2-40B4-BE49-F238E27FC236}">
                <a16:creationId xmlns:a16="http://schemas.microsoft.com/office/drawing/2014/main" id="{6C36DF3D-E5B4-8DBD-7172-34FD7138E960}"/>
              </a:ext>
            </a:extLst>
          </p:cNvPr>
          <p:cNvSpPr txBox="1"/>
          <p:nvPr/>
        </p:nvSpPr>
        <p:spPr>
          <a:xfrm>
            <a:off x="3974951" y="284214"/>
            <a:ext cx="4242095" cy="400110"/>
          </a:xfrm>
          <a:prstGeom prst="rect">
            <a:avLst/>
          </a:prstGeom>
          <a:noFill/>
        </p:spPr>
        <p:txBody>
          <a:bodyPr wrap="square" rtlCol="0">
            <a:spAutoFit/>
          </a:bodyPr>
          <a:lstStyle/>
          <a:p>
            <a:pPr algn="ctr"/>
            <a:r>
              <a:rPr lang="en-IN" sz="2000" b="1" spc="300" dirty="0">
                <a:solidFill>
                  <a:schemeClr val="bg1"/>
                </a:solidFill>
                <a:latin typeface="Agency FB" panose="020B0503020202020204" pitchFamily="34" charset="0"/>
              </a:rPr>
              <a:t>BLOCK DETAILS</a:t>
            </a:r>
          </a:p>
        </p:txBody>
      </p:sp>
    </p:spTree>
    <p:extLst>
      <p:ext uri="{BB962C8B-B14F-4D97-AF65-F5344CB8AC3E}">
        <p14:creationId xmlns:p14="http://schemas.microsoft.com/office/powerpoint/2010/main" val="2846091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0808ED-B164-AB8B-BF35-C4BD7FE64232}"/>
              </a:ext>
            </a:extLst>
          </p:cNvPr>
          <p:cNvSpPr txBox="1"/>
          <p:nvPr/>
        </p:nvSpPr>
        <p:spPr>
          <a:xfrm>
            <a:off x="3623207" y="400616"/>
            <a:ext cx="4945585" cy="769441"/>
          </a:xfrm>
          <a:prstGeom prst="rect">
            <a:avLst/>
          </a:prstGeom>
          <a:noFill/>
        </p:spPr>
        <p:txBody>
          <a:bodyPr wrap="none" rtlCol="0">
            <a:spAutoFit/>
          </a:bodyPr>
          <a:lstStyle/>
          <a:p>
            <a:r>
              <a:rPr lang="en-US" sz="4400" b="1" spc="300" dirty="0">
                <a:solidFill>
                  <a:srgbClr val="FFC000"/>
                </a:solidFill>
                <a:effectLst>
                  <a:outerShdw blurRad="38100" dist="38100" dir="2700000" algn="tl">
                    <a:srgbClr val="000000">
                      <a:alpha val="43137"/>
                    </a:srgbClr>
                  </a:outerShdw>
                </a:effectLst>
                <a:latin typeface="Agency FB" panose="020B0503020202020204" pitchFamily="34" charset="0"/>
                <a:ea typeface="Calibri" panose="020F0502020204030204" pitchFamily="34" charset="0"/>
                <a:cs typeface="Calibri" panose="020F0502020204030204" pitchFamily="34" charset="0"/>
              </a:rPr>
              <a:t>P</a:t>
            </a:r>
            <a:r>
              <a:rPr lang="en-US" sz="4400" b="1" spc="300" dirty="0">
                <a:solidFill>
                  <a:schemeClr val="bg1"/>
                </a:solidFill>
                <a:effectLst>
                  <a:outerShdw blurRad="38100" dist="38100" dir="2700000" algn="tl">
                    <a:srgbClr val="000000">
                      <a:alpha val="43137"/>
                    </a:srgbClr>
                  </a:outerShdw>
                </a:effectLst>
                <a:latin typeface="Agency FB" panose="020B0503020202020204" pitchFamily="34" charset="0"/>
                <a:ea typeface="Calibri" panose="020F0502020204030204" pitchFamily="34" charset="0"/>
                <a:cs typeface="Calibri" panose="020F0502020204030204" pitchFamily="34" charset="0"/>
              </a:rPr>
              <a:t>ROBLEM STATEMENT</a:t>
            </a:r>
            <a:endParaRPr lang="en-IN" sz="4400" b="1" spc="300" dirty="0">
              <a:solidFill>
                <a:schemeClr val="bg1"/>
              </a:solidFill>
              <a:effectLst>
                <a:outerShdw blurRad="38100" dist="38100" dir="2700000" algn="tl">
                  <a:srgbClr val="000000">
                    <a:alpha val="43137"/>
                  </a:srgbClr>
                </a:outerShdw>
              </a:effectLst>
              <a:latin typeface="Agency FB" panose="020B0503020202020204" pitchFamily="34" charset="0"/>
              <a:ea typeface="Calibri" panose="020F0502020204030204" pitchFamily="34" charset="0"/>
              <a:cs typeface="Calibri" panose="020F0502020204030204" pitchFamily="34" charset="0"/>
            </a:endParaRPr>
          </a:p>
        </p:txBody>
      </p:sp>
      <p:sp>
        <p:nvSpPr>
          <p:cNvPr id="3" name="Rectangle: Rounded Corners 2">
            <a:extLst>
              <a:ext uri="{FF2B5EF4-FFF2-40B4-BE49-F238E27FC236}">
                <a16:creationId xmlns:a16="http://schemas.microsoft.com/office/drawing/2014/main" id="{54E4BB89-EA10-E4F7-A018-8617A3BC3E5E}"/>
              </a:ext>
            </a:extLst>
          </p:cNvPr>
          <p:cNvSpPr/>
          <p:nvPr/>
        </p:nvSpPr>
        <p:spPr>
          <a:xfrm>
            <a:off x="840862" y="2364810"/>
            <a:ext cx="3286250" cy="3544546"/>
          </a:xfrm>
          <a:prstGeom prst="roundRect">
            <a:avLst>
              <a:gd name="adj" fmla="val 10836"/>
            </a:avLst>
          </a:prstGeom>
          <a:solidFill>
            <a:srgbClr val="FFF6F7"/>
          </a:solidFill>
          <a:ln w="19050">
            <a:solidFill>
              <a:srgbClr val="C00000"/>
            </a:solidFill>
          </a:ln>
          <a:effectLst>
            <a:glow rad="63500">
              <a:srgbClr val="C0000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541B58CF-BFE4-4D87-BBDF-7BF2D21B78EE}"/>
              </a:ext>
            </a:extLst>
          </p:cNvPr>
          <p:cNvSpPr/>
          <p:nvPr/>
        </p:nvSpPr>
        <p:spPr>
          <a:xfrm>
            <a:off x="4503034" y="2364809"/>
            <a:ext cx="3286250" cy="3544545"/>
          </a:xfrm>
          <a:prstGeom prst="roundRect">
            <a:avLst>
              <a:gd name="adj" fmla="val 10836"/>
            </a:avLst>
          </a:prstGeom>
          <a:solidFill>
            <a:srgbClr val="FFF6F7"/>
          </a:solidFill>
          <a:ln w="19050">
            <a:solidFill>
              <a:srgbClr val="92D050"/>
            </a:solidFill>
          </a:ln>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AE9CEC45-BFD4-D6DF-3F2A-9DF35E9090D1}"/>
              </a:ext>
            </a:extLst>
          </p:cNvPr>
          <p:cNvSpPr txBox="1"/>
          <p:nvPr/>
        </p:nvSpPr>
        <p:spPr>
          <a:xfrm>
            <a:off x="926825" y="3842998"/>
            <a:ext cx="3114324" cy="1916166"/>
          </a:xfrm>
          <a:prstGeom prst="rect">
            <a:avLst/>
          </a:prstGeom>
          <a:noFill/>
        </p:spPr>
        <p:txBody>
          <a:bodyPr wrap="square" rtlCol="0">
            <a:spAutoFit/>
          </a:bodyPr>
          <a:lstStyle/>
          <a:p>
            <a:pPr algn="ctr"/>
            <a:r>
              <a:rPr lang="en-US" sz="2000" b="1" i="0" dirty="0">
                <a:effectLst>
                  <a:outerShdw blurRad="38100" dist="38100" dir="2700000" algn="tl">
                    <a:srgbClr val="000000">
                      <a:alpha val="43137"/>
                    </a:srgbClr>
                  </a:outerShdw>
                </a:effectLst>
                <a:latin typeface="Google Sans"/>
              </a:rPr>
              <a:t>Lack of transparency</a:t>
            </a:r>
          </a:p>
          <a:p>
            <a:pPr algn="ctr"/>
            <a:endParaRPr lang="en-US" sz="500" b="1" i="0" dirty="0">
              <a:effectLst>
                <a:outerShdw blurRad="38100" dist="38100" dir="2700000" algn="tl">
                  <a:srgbClr val="000000">
                    <a:alpha val="43137"/>
                  </a:srgbClr>
                </a:outerShdw>
              </a:effectLst>
              <a:latin typeface="Google Sans"/>
            </a:endParaRPr>
          </a:p>
          <a:p>
            <a:pPr algn="l">
              <a:lnSpc>
                <a:spcPct val="150000"/>
              </a:lnSpc>
            </a:pPr>
            <a:r>
              <a:rPr lang="en-US" sz="1600" dirty="0">
                <a:latin typeface="Google Sans"/>
              </a:rPr>
              <a:t>M</a:t>
            </a:r>
            <a:r>
              <a:rPr lang="en-US" sz="1600" b="0" i="0" dirty="0">
                <a:latin typeface="Google Sans"/>
              </a:rPr>
              <a:t>aking it difficult for investors and donors to track the flow of funds and ensure that their contributions are being used as intended.</a:t>
            </a:r>
            <a:endParaRPr lang="en-IN" sz="1600" dirty="0"/>
          </a:p>
        </p:txBody>
      </p:sp>
      <p:sp>
        <p:nvSpPr>
          <p:cNvPr id="8" name="TextBox 7">
            <a:extLst>
              <a:ext uri="{FF2B5EF4-FFF2-40B4-BE49-F238E27FC236}">
                <a16:creationId xmlns:a16="http://schemas.microsoft.com/office/drawing/2014/main" id="{A0BAD840-C666-FAFB-AA8E-00150E08F89E}"/>
              </a:ext>
            </a:extLst>
          </p:cNvPr>
          <p:cNvSpPr txBox="1"/>
          <p:nvPr/>
        </p:nvSpPr>
        <p:spPr>
          <a:xfrm>
            <a:off x="4678430" y="3696804"/>
            <a:ext cx="2875129" cy="2208553"/>
          </a:xfrm>
          <a:prstGeom prst="rect">
            <a:avLst/>
          </a:prstGeom>
          <a:noFill/>
        </p:spPr>
        <p:txBody>
          <a:bodyPr wrap="square" rtlCol="0">
            <a:spAutoFit/>
          </a:bodyPr>
          <a:lstStyle/>
          <a:p>
            <a:pPr algn="ctr"/>
            <a:r>
              <a:rPr lang="en-US" sz="2000" b="1" i="0" dirty="0">
                <a:effectLst>
                  <a:outerShdw blurRad="38100" dist="38100" dir="2700000" algn="tl">
                    <a:srgbClr val="000000">
                      <a:alpha val="43137"/>
                    </a:srgbClr>
                  </a:outerShdw>
                </a:effectLst>
                <a:latin typeface="Google Sans"/>
              </a:rPr>
              <a:t> Inefficiency</a:t>
            </a:r>
            <a:endParaRPr lang="en-US" sz="1000" b="1" i="0" dirty="0">
              <a:effectLst>
                <a:outerShdw blurRad="38100" dist="38100" dir="2700000" algn="tl">
                  <a:srgbClr val="000000">
                    <a:alpha val="43137"/>
                  </a:srgbClr>
                </a:outerShdw>
              </a:effectLst>
              <a:latin typeface="Google Sans"/>
            </a:endParaRPr>
          </a:p>
          <a:p>
            <a:pPr algn="l">
              <a:lnSpc>
                <a:spcPct val="150000"/>
              </a:lnSpc>
            </a:pPr>
            <a:r>
              <a:rPr lang="en-US" sz="1600" dirty="0">
                <a:latin typeface="Google Sans"/>
              </a:rPr>
              <a:t>M</a:t>
            </a:r>
            <a:r>
              <a:rPr lang="en-US" sz="1600" b="0" i="0" dirty="0">
                <a:latin typeface="Google Sans"/>
              </a:rPr>
              <a:t>ultiple intermediaries involved in processing transactions and taking fees. This can slow down the process of funding projects and organizations.</a:t>
            </a:r>
            <a:endParaRPr lang="en-IN" sz="1400" dirty="0"/>
          </a:p>
        </p:txBody>
      </p:sp>
      <p:sp>
        <p:nvSpPr>
          <p:cNvPr id="5" name="Rectangle: Rounded Corners 4">
            <a:extLst>
              <a:ext uri="{FF2B5EF4-FFF2-40B4-BE49-F238E27FC236}">
                <a16:creationId xmlns:a16="http://schemas.microsoft.com/office/drawing/2014/main" id="{CEA501FD-BC70-37EA-C7F2-6154AF21BCD8}"/>
              </a:ext>
            </a:extLst>
          </p:cNvPr>
          <p:cNvSpPr/>
          <p:nvPr/>
        </p:nvSpPr>
        <p:spPr>
          <a:xfrm>
            <a:off x="8165206" y="2312878"/>
            <a:ext cx="3286250" cy="3592479"/>
          </a:xfrm>
          <a:prstGeom prst="roundRect">
            <a:avLst>
              <a:gd name="adj" fmla="val 10836"/>
            </a:avLst>
          </a:prstGeom>
          <a:solidFill>
            <a:srgbClr val="FFF6F7"/>
          </a:solidFill>
          <a:ln w="19050">
            <a:solidFill>
              <a:srgbClr val="FFC000"/>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05B1568-56EC-4B06-F41B-AE245441CBE0}"/>
              </a:ext>
            </a:extLst>
          </p:cNvPr>
          <p:cNvSpPr txBox="1"/>
          <p:nvPr/>
        </p:nvSpPr>
        <p:spPr>
          <a:xfrm>
            <a:off x="8283943" y="3617004"/>
            <a:ext cx="3167513" cy="2208553"/>
          </a:xfrm>
          <a:prstGeom prst="rect">
            <a:avLst/>
          </a:prstGeom>
          <a:noFill/>
        </p:spPr>
        <p:txBody>
          <a:bodyPr wrap="square" rtlCol="0">
            <a:spAutoFit/>
          </a:bodyPr>
          <a:lstStyle/>
          <a:p>
            <a:pPr algn="ctr"/>
            <a:r>
              <a:rPr lang="en-US" sz="2000" b="1" i="0" dirty="0">
                <a:effectLst>
                  <a:outerShdw blurRad="38100" dist="38100" dir="2700000" algn="tl">
                    <a:srgbClr val="000000">
                      <a:alpha val="43137"/>
                    </a:srgbClr>
                  </a:outerShdw>
                </a:effectLst>
                <a:latin typeface="Google Sans"/>
              </a:rPr>
              <a:t>Limited accessibility</a:t>
            </a:r>
            <a:endParaRPr lang="en-US" sz="1000" b="1" i="0" dirty="0">
              <a:effectLst>
                <a:outerShdw blurRad="38100" dist="38100" dir="2700000" algn="tl">
                  <a:srgbClr val="000000">
                    <a:alpha val="43137"/>
                  </a:srgbClr>
                </a:outerShdw>
              </a:effectLst>
              <a:latin typeface="Google Sans"/>
            </a:endParaRPr>
          </a:p>
          <a:p>
            <a:pPr algn="l">
              <a:lnSpc>
                <a:spcPct val="150000"/>
              </a:lnSpc>
            </a:pPr>
            <a:r>
              <a:rPr lang="en-US" sz="1600" b="0" i="0" dirty="0">
                <a:latin typeface="Google Sans"/>
              </a:rPr>
              <a:t>Traditional funding platforms often have restrictive requirements for participation, making it difficult for individuals and with limited resources to access funding.</a:t>
            </a:r>
            <a:endParaRPr lang="en-IN" sz="1400" dirty="0"/>
          </a:p>
        </p:txBody>
      </p:sp>
      <p:sp>
        <p:nvSpPr>
          <p:cNvPr id="11" name="Rectangle: Rounded Corners 10">
            <a:extLst>
              <a:ext uri="{FF2B5EF4-FFF2-40B4-BE49-F238E27FC236}">
                <a16:creationId xmlns:a16="http://schemas.microsoft.com/office/drawing/2014/main" id="{A6E11AA2-98FC-9FF0-2F7A-2268706571D0}"/>
              </a:ext>
            </a:extLst>
          </p:cNvPr>
          <p:cNvSpPr/>
          <p:nvPr/>
        </p:nvSpPr>
        <p:spPr>
          <a:xfrm>
            <a:off x="2598772" y="1630646"/>
            <a:ext cx="6994456" cy="529076"/>
          </a:xfrm>
          <a:prstGeom prst="roundRect">
            <a:avLst>
              <a:gd name="adj" fmla="val 10836"/>
            </a:avLst>
          </a:prstGeom>
          <a:solidFill>
            <a:srgbClr val="FFF6F7"/>
          </a:solidFill>
          <a:ln w="19050">
            <a:solidFill>
              <a:srgbClr val="92D050"/>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tx1"/>
                </a:solidFill>
              </a:rPr>
              <a:t>In the current </a:t>
            </a:r>
            <a:r>
              <a:rPr lang="en-US" b="1" i="0" dirty="0">
                <a:solidFill>
                  <a:schemeClr val="tx1"/>
                </a:solidFill>
                <a:effectLst>
                  <a:outerShdw blurRad="38100" dist="38100" dir="2700000" algn="tl">
                    <a:srgbClr val="000000">
                      <a:alpha val="43137"/>
                    </a:srgbClr>
                  </a:outerShdw>
                </a:effectLst>
              </a:rPr>
              <a:t>centralized</a:t>
            </a:r>
            <a:r>
              <a:rPr lang="en-US" b="0" i="0" dirty="0">
                <a:solidFill>
                  <a:schemeClr val="tx1"/>
                </a:solidFill>
              </a:rPr>
              <a:t> funding system, there are several limitations</a:t>
            </a:r>
            <a:endParaRPr lang="en-IN" dirty="0">
              <a:solidFill>
                <a:schemeClr val="tx1"/>
              </a:solidFill>
            </a:endParaRPr>
          </a:p>
        </p:txBody>
      </p:sp>
      <p:grpSp>
        <p:nvGrpSpPr>
          <p:cNvPr id="14" name="Group 13">
            <a:extLst>
              <a:ext uri="{FF2B5EF4-FFF2-40B4-BE49-F238E27FC236}">
                <a16:creationId xmlns:a16="http://schemas.microsoft.com/office/drawing/2014/main" id="{C2F69BE5-D690-F506-6D00-E3FB09E34E17}"/>
              </a:ext>
            </a:extLst>
          </p:cNvPr>
          <p:cNvGrpSpPr/>
          <p:nvPr/>
        </p:nvGrpSpPr>
        <p:grpSpPr>
          <a:xfrm>
            <a:off x="1466704" y="2312878"/>
            <a:ext cx="2034565" cy="1428258"/>
            <a:chOff x="1558140" y="5218993"/>
            <a:chExt cx="2160780" cy="1428258"/>
          </a:xfrm>
        </p:grpSpPr>
        <p:pic>
          <p:nvPicPr>
            <p:cNvPr id="15" name="Graphic 14" descr="Blind">
              <a:extLst>
                <a:ext uri="{FF2B5EF4-FFF2-40B4-BE49-F238E27FC236}">
                  <a16:creationId xmlns:a16="http://schemas.microsoft.com/office/drawing/2014/main" id="{B89192D0-5F88-8620-47BC-A4CC2C43B0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58140" y="5218993"/>
              <a:ext cx="1112426" cy="1112426"/>
            </a:xfrm>
            <a:prstGeom prst="rect">
              <a:avLst/>
            </a:prstGeom>
          </p:spPr>
        </p:pic>
        <p:pic>
          <p:nvPicPr>
            <p:cNvPr id="16" name="Picture 2" descr="Dont Know Icons - Free SVG &amp; PNG Dont Know Images - Noun Project">
              <a:extLst>
                <a:ext uri="{FF2B5EF4-FFF2-40B4-BE49-F238E27FC236}">
                  <a16:creationId xmlns:a16="http://schemas.microsoft.com/office/drawing/2014/main" id="{3448EC67-3545-D3C8-2C16-3E47BFAAD3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7434"/>
            <a:stretch/>
          </p:blipFill>
          <p:spPr bwMode="auto">
            <a:xfrm>
              <a:off x="1813920" y="5645879"/>
              <a:ext cx="1905000" cy="10013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69EBB4A7-FFCE-D92C-709F-B0B66DBB6953}"/>
              </a:ext>
            </a:extLst>
          </p:cNvPr>
          <p:cNvGrpSpPr/>
          <p:nvPr/>
        </p:nvGrpSpPr>
        <p:grpSpPr>
          <a:xfrm>
            <a:off x="5390113" y="2539759"/>
            <a:ext cx="1500516" cy="1159164"/>
            <a:chOff x="5469241" y="5069599"/>
            <a:chExt cx="1500516" cy="1159164"/>
          </a:xfrm>
        </p:grpSpPr>
        <p:pic>
          <p:nvPicPr>
            <p:cNvPr id="18" name="Graphic 17" descr="Single gear">
              <a:extLst>
                <a:ext uri="{FF2B5EF4-FFF2-40B4-BE49-F238E27FC236}">
                  <a16:creationId xmlns:a16="http://schemas.microsoft.com/office/drawing/2014/main" id="{DC457459-4950-7D7D-1466-29A9EA2EA5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69241" y="5069599"/>
              <a:ext cx="1112426" cy="1112426"/>
            </a:xfrm>
            <a:prstGeom prst="rect">
              <a:avLst/>
            </a:prstGeom>
          </p:spPr>
        </p:pic>
        <p:pic>
          <p:nvPicPr>
            <p:cNvPr id="19" name="Graphic 18" descr="Stopwatch">
              <a:extLst>
                <a:ext uri="{FF2B5EF4-FFF2-40B4-BE49-F238E27FC236}">
                  <a16:creationId xmlns:a16="http://schemas.microsoft.com/office/drawing/2014/main" id="{9E98B549-5142-951F-8FD3-1DD5E7DF4D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63566" y="5622572"/>
              <a:ext cx="606191" cy="606191"/>
            </a:xfrm>
            <a:prstGeom prst="rect">
              <a:avLst/>
            </a:prstGeom>
          </p:spPr>
        </p:pic>
      </p:grpSp>
      <p:grpSp>
        <p:nvGrpSpPr>
          <p:cNvPr id="20" name="Group 19">
            <a:extLst>
              <a:ext uri="{FF2B5EF4-FFF2-40B4-BE49-F238E27FC236}">
                <a16:creationId xmlns:a16="http://schemas.microsoft.com/office/drawing/2014/main" id="{CF69A2AC-EEF5-A96A-FB71-6F89E2CC44A3}"/>
              </a:ext>
            </a:extLst>
          </p:cNvPr>
          <p:cNvGrpSpPr/>
          <p:nvPr/>
        </p:nvGrpSpPr>
        <p:grpSpPr>
          <a:xfrm>
            <a:off x="9034915" y="2412074"/>
            <a:ext cx="1540936" cy="1242358"/>
            <a:chOff x="8654374" y="4903931"/>
            <a:chExt cx="1540936" cy="1242358"/>
          </a:xfrm>
        </p:grpSpPr>
        <p:pic>
          <p:nvPicPr>
            <p:cNvPr id="21" name="Graphic 20" descr="Earth globe Americas">
              <a:extLst>
                <a:ext uri="{FF2B5EF4-FFF2-40B4-BE49-F238E27FC236}">
                  <a16:creationId xmlns:a16="http://schemas.microsoft.com/office/drawing/2014/main" id="{55517BE2-34F4-E990-2B75-3A985EB17D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54374" y="4903931"/>
              <a:ext cx="1242358" cy="1242358"/>
            </a:xfrm>
            <a:prstGeom prst="rect">
              <a:avLst/>
            </a:prstGeom>
          </p:spPr>
        </p:pic>
        <p:pic>
          <p:nvPicPr>
            <p:cNvPr id="22" name="Graphic 21" descr="Warning">
              <a:extLst>
                <a:ext uri="{FF2B5EF4-FFF2-40B4-BE49-F238E27FC236}">
                  <a16:creationId xmlns:a16="http://schemas.microsoft.com/office/drawing/2014/main" id="{50CE4ED4-F42D-D5E6-FB07-367C43B2BAA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98153" y="5540098"/>
              <a:ext cx="597157" cy="597157"/>
            </a:xfrm>
            <a:prstGeom prst="rect">
              <a:avLst/>
            </a:prstGeom>
          </p:spPr>
        </p:pic>
      </p:grpSp>
    </p:spTree>
    <p:extLst>
      <p:ext uri="{BB962C8B-B14F-4D97-AF65-F5344CB8AC3E}">
        <p14:creationId xmlns:p14="http://schemas.microsoft.com/office/powerpoint/2010/main" val="156088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011F2D-9ED0-E253-5C7C-FAC563115F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5676" y="789243"/>
            <a:ext cx="10500647" cy="5906614"/>
          </a:xfrm>
          <a:prstGeom prst="rect">
            <a:avLst/>
          </a:prstGeom>
        </p:spPr>
      </p:pic>
      <p:sp>
        <p:nvSpPr>
          <p:cNvPr id="6" name="TextBox 5">
            <a:extLst>
              <a:ext uri="{FF2B5EF4-FFF2-40B4-BE49-F238E27FC236}">
                <a16:creationId xmlns:a16="http://schemas.microsoft.com/office/drawing/2014/main" id="{6C36DF3D-E5B4-8DBD-7172-34FD7138E960}"/>
              </a:ext>
            </a:extLst>
          </p:cNvPr>
          <p:cNvSpPr txBox="1"/>
          <p:nvPr/>
        </p:nvSpPr>
        <p:spPr>
          <a:xfrm>
            <a:off x="3974951" y="284214"/>
            <a:ext cx="4242095" cy="400110"/>
          </a:xfrm>
          <a:prstGeom prst="rect">
            <a:avLst/>
          </a:prstGeom>
          <a:noFill/>
        </p:spPr>
        <p:txBody>
          <a:bodyPr wrap="square" rtlCol="0">
            <a:spAutoFit/>
          </a:bodyPr>
          <a:lstStyle/>
          <a:p>
            <a:pPr algn="ctr"/>
            <a:r>
              <a:rPr lang="en-IN" sz="2000" b="1" spc="300" dirty="0">
                <a:solidFill>
                  <a:schemeClr val="bg1"/>
                </a:solidFill>
                <a:latin typeface="Agency FB" panose="020B0503020202020204" pitchFamily="34" charset="0"/>
              </a:rPr>
              <a:t>LIST OF TRANSACTION</a:t>
            </a:r>
          </a:p>
        </p:txBody>
      </p:sp>
    </p:spTree>
    <p:extLst>
      <p:ext uri="{BB962C8B-B14F-4D97-AF65-F5344CB8AC3E}">
        <p14:creationId xmlns:p14="http://schemas.microsoft.com/office/powerpoint/2010/main" val="3092803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011F2D-9ED0-E253-5C7C-FAC563115F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5676" y="789243"/>
            <a:ext cx="10500647" cy="5906613"/>
          </a:xfrm>
          <a:prstGeom prst="rect">
            <a:avLst/>
          </a:prstGeom>
        </p:spPr>
      </p:pic>
      <p:sp>
        <p:nvSpPr>
          <p:cNvPr id="6" name="TextBox 5">
            <a:extLst>
              <a:ext uri="{FF2B5EF4-FFF2-40B4-BE49-F238E27FC236}">
                <a16:creationId xmlns:a16="http://schemas.microsoft.com/office/drawing/2014/main" id="{6C36DF3D-E5B4-8DBD-7172-34FD7138E960}"/>
              </a:ext>
            </a:extLst>
          </p:cNvPr>
          <p:cNvSpPr txBox="1"/>
          <p:nvPr/>
        </p:nvSpPr>
        <p:spPr>
          <a:xfrm>
            <a:off x="3974951" y="284214"/>
            <a:ext cx="4242095" cy="400110"/>
          </a:xfrm>
          <a:prstGeom prst="rect">
            <a:avLst/>
          </a:prstGeom>
          <a:noFill/>
        </p:spPr>
        <p:txBody>
          <a:bodyPr wrap="square" rtlCol="0">
            <a:spAutoFit/>
          </a:bodyPr>
          <a:lstStyle/>
          <a:p>
            <a:pPr algn="ctr"/>
            <a:r>
              <a:rPr lang="en-IN" sz="2000" b="1" spc="300" dirty="0">
                <a:solidFill>
                  <a:schemeClr val="bg1"/>
                </a:solidFill>
                <a:latin typeface="Agency FB" panose="020B0503020202020204" pitchFamily="34" charset="0"/>
              </a:rPr>
              <a:t>TRANSACTION INFORMATION</a:t>
            </a:r>
          </a:p>
        </p:txBody>
      </p:sp>
    </p:spTree>
    <p:extLst>
      <p:ext uri="{BB962C8B-B14F-4D97-AF65-F5344CB8AC3E}">
        <p14:creationId xmlns:p14="http://schemas.microsoft.com/office/powerpoint/2010/main" val="734950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A9B0DA-3FC2-F02C-9DB7-9B34E0B4CB59}"/>
              </a:ext>
            </a:extLst>
          </p:cNvPr>
          <p:cNvGrpSpPr/>
          <p:nvPr/>
        </p:nvGrpSpPr>
        <p:grpSpPr>
          <a:xfrm>
            <a:off x="3212903" y="2137026"/>
            <a:ext cx="2838589" cy="3577766"/>
            <a:chOff x="205079" y="1581501"/>
            <a:chExt cx="2838589" cy="3577766"/>
          </a:xfrm>
        </p:grpSpPr>
        <p:sp>
          <p:nvSpPr>
            <p:cNvPr id="2" name="Rectangle: Rounded Corners 1">
              <a:extLst>
                <a:ext uri="{FF2B5EF4-FFF2-40B4-BE49-F238E27FC236}">
                  <a16:creationId xmlns:a16="http://schemas.microsoft.com/office/drawing/2014/main" id="{36AC9587-78B2-D16C-1467-EBE1FF9453BD}"/>
                </a:ext>
              </a:extLst>
            </p:cNvPr>
            <p:cNvSpPr/>
            <p:nvPr/>
          </p:nvSpPr>
          <p:spPr>
            <a:xfrm>
              <a:off x="286576" y="1581501"/>
              <a:ext cx="2721900" cy="2820455"/>
            </a:xfrm>
            <a:prstGeom prst="roundRect">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40CDCED4-3A31-7720-874F-66B9B50DEA65}"/>
                </a:ext>
              </a:extLst>
            </p:cNvPr>
            <p:cNvSpPr txBox="1"/>
            <p:nvPr/>
          </p:nvSpPr>
          <p:spPr>
            <a:xfrm>
              <a:off x="205079" y="4512936"/>
              <a:ext cx="2838589" cy="646331"/>
            </a:xfrm>
            <a:prstGeom prst="rect">
              <a:avLst/>
            </a:prstGeom>
            <a:noFill/>
          </p:spPr>
          <p:txBody>
            <a:bodyPr wrap="square" rtlCol="0">
              <a:spAutoFit/>
            </a:bodyPr>
            <a:lstStyle/>
            <a:p>
              <a:pPr algn="ctr"/>
              <a:r>
                <a:rPr lang="en-US" dirty="0">
                  <a:solidFill>
                    <a:srgbClr val="FFC000"/>
                  </a:solidFill>
                  <a:latin typeface="Times New Roman" panose="02020603050405020304" pitchFamily="18" charset="0"/>
                  <a:ea typeface="+mn-lt"/>
                  <a:cs typeface="Times New Roman" panose="02020603050405020304" pitchFamily="18" charset="0"/>
                </a:rPr>
                <a:t>Non-profit and Charitable Organizations</a:t>
              </a:r>
            </a:p>
          </p:txBody>
        </p:sp>
      </p:grpSp>
      <p:grpSp>
        <p:nvGrpSpPr>
          <p:cNvPr id="15" name="Group 14">
            <a:extLst>
              <a:ext uri="{FF2B5EF4-FFF2-40B4-BE49-F238E27FC236}">
                <a16:creationId xmlns:a16="http://schemas.microsoft.com/office/drawing/2014/main" id="{16215110-B4DE-E65B-EF6A-5308632E70CD}"/>
              </a:ext>
            </a:extLst>
          </p:cNvPr>
          <p:cNvGrpSpPr/>
          <p:nvPr/>
        </p:nvGrpSpPr>
        <p:grpSpPr>
          <a:xfrm>
            <a:off x="6229428" y="2133810"/>
            <a:ext cx="2838589" cy="3303982"/>
            <a:chOff x="3183790" y="1581501"/>
            <a:chExt cx="2838589" cy="3303982"/>
          </a:xfrm>
        </p:grpSpPr>
        <p:sp>
          <p:nvSpPr>
            <p:cNvPr id="3" name="Rectangle: Rounded Corners 2">
              <a:extLst>
                <a:ext uri="{FF2B5EF4-FFF2-40B4-BE49-F238E27FC236}">
                  <a16:creationId xmlns:a16="http://schemas.microsoft.com/office/drawing/2014/main" id="{097F44C3-60E1-DE3E-B1B3-9B54D60B5AE7}"/>
                </a:ext>
              </a:extLst>
            </p:cNvPr>
            <p:cNvSpPr/>
            <p:nvPr/>
          </p:nvSpPr>
          <p:spPr>
            <a:xfrm>
              <a:off x="3242135" y="1581501"/>
              <a:ext cx="2721900" cy="2820455"/>
            </a:xfrm>
            <a:prstGeom prst="round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8754806-096F-B6F3-FECB-E856A194A670}"/>
                </a:ext>
              </a:extLst>
            </p:cNvPr>
            <p:cNvSpPr txBox="1"/>
            <p:nvPr/>
          </p:nvSpPr>
          <p:spPr>
            <a:xfrm>
              <a:off x="3183790" y="4516151"/>
              <a:ext cx="2838589" cy="369332"/>
            </a:xfrm>
            <a:prstGeom prst="rect">
              <a:avLst/>
            </a:prstGeom>
            <a:noFill/>
          </p:spPr>
          <p:txBody>
            <a:bodyPr wrap="square" rtlCol="0">
              <a:spAutoFit/>
            </a:bodyPr>
            <a:lstStyle/>
            <a:p>
              <a:pPr algn="ctr"/>
              <a:r>
                <a:rPr lang="en-US" dirty="0">
                  <a:solidFill>
                    <a:srgbClr val="FFC000"/>
                  </a:solidFill>
                  <a:latin typeface="Times New Roman" panose="02020603050405020304" pitchFamily="18" charset="0"/>
                  <a:ea typeface="+mn-lt"/>
                  <a:cs typeface="Times New Roman" panose="02020603050405020304" pitchFamily="18" charset="0"/>
                </a:rPr>
                <a:t>Investment Opportunities </a:t>
              </a:r>
            </a:p>
          </p:txBody>
        </p:sp>
      </p:grpSp>
      <p:grpSp>
        <p:nvGrpSpPr>
          <p:cNvPr id="16" name="Group 15">
            <a:extLst>
              <a:ext uri="{FF2B5EF4-FFF2-40B4-BE49-F238E27FC236}">
                <a16:creationId xmlns:a16="http://schemas.microsoft.com/office/drawing/2014/main" id="{C9F044AF-5771-D157-D39B-01A26AE3442F}"/>
              </a:ext>
            </a:extLst>
          </p:cNvPr>
          <p:cNvGrpSpPr/>
          <p:nvPr/>
        </p:nvGrpSpPr>
        <p:grpSpPr>
          <a:xfrm>
            <a:off x="9191946" y="2133810"/>
            <a:ext cx="2838589" cy="3303983"/>
            <a:chOff x="6133328" y="1581500"/>
            <a:chExt cx="2838589" cy="3303983"/>
          </a:xfrm>
        </p:grpSpPr>
        <p:sp>
          <p:nvSpPr>
            <p:cNvPr id="4" name="Rectangle: Rounded Corners 3">
              <a:extLst>
                <a:ext uri="{FF2B5EF4-FFF2-40B4-BE49-F238E27FC236}">
                  <a16:creationId xmlns:a16="http://schemas.microsoft.com/office/drawing/2014/main" id="{43B23C32-8A96-A260-8FA2-EDA646BFB6DB}"/>
                </a:ext>
              </a:extLst>
            </p:cNvPr>
            <p:cNvSpPr/>
            <p:nvPr/>
          </p:nvSpPr>
          <p:spPr>
            <a:xfrm>
              <a:off x="6197694" y="1581500"/>
              <a:ext cx="2721900" cy="2820455"/>
            </a:xfrm>
            <a:prstGeom prst="roundRect">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645562A-94B6-2F67-80D9-8ABC21FC83CA}"/>
                </a:ext>
              </a:extLst>
            </p:cNvPr>
            <p:cNvSpPr txBox="1"/>
            <p:nvPr/>
          </p:nvSpPr>
          <p:spPr>
            <a:xfrm>
              <a:off x="6133328" y="4516151"/>
              <a:ext cx="2838589" cy="369332"/>
            </a:xfrm>
            <a:prstGeom prst="rect">
              <a:avLst/>
            </a:prstGeom>
            <a:noFill/>
          </p:spPr>
          <p:txBody>
            <a:bodyPr wrap="square" rtlCol="0">
              <a:spAutoFit/>
            </a:bodyPr>
            <a:lstStyle/>
            <a:p>
              <a:pPr algn="ctr"/>
              <a:r>
                <a:rPr lang="en-US" dirty="0">
                  <a:solidFill>
                    <a:srgbClr val="FFC000"/>
                  </a:solidFill>
                  <a:latin typeface="Times New Roman" panose="02020603050405020304" pitchFamily="18" charset="0"/>
                  <a:ea typeface="+mn-lt"/>
                  <a:cs typeface="Times New Roman" panose="02020603050405020304" pitchFamily="18" charset="0"/>
                </a:rPr>
                <a:t>Global Accessibility</a:t>
              </a:r>
              <a:endParaRPr lang="en-US" dirty="0">
                <a:solidFill>
                  <a:srgbClr val="FFC000"/>
                </a:solidFill>
              </a:endParaRPr>
            </a:p>
          </p:txBody>
        </p:sp>
      </p:grpSp>
      <p:grpSp>
        <p:nvGrpSpPr>
          <p:cNvPr id="17" name="Group 16">
            <a:extLst>
              <a:ext uri="{FF2B5EF4-FFF2-40B4-BE49-F238E27FC236}">
                <a16:creationId xmlns:a16="http://schemas.microsoft.com/office/drawing/2014/main" id="{052A90D6-8A4C-2DEF-1221-F74EB5F33F53}"/>
              </a:ext>
            </a:extLst>
          </p:cNvPr>
          <p:cNvGrpSpPr/>
          <p:nvPr/>
        </p:nvGrpSpPr>
        <p:grpSpPr>
          <a:xfrm>
            <a:off x="215193" y="2133810"/>
            <a:ext cx="2838589" cy="3580982"/>
            <a:chOff x="9094908" y="1581499"/>
            <a:chExt cx="2838589" cy="3580982"/>
          </a:xfrm>
        </p:grpSpPr>
        <p:sp>
          <p:nvSpPr>
            <p:cNvPr id="7" name="Rectangle: Rounded Corners 6">
              <a:extLst>
                <a:ext uri="{FF2B5EF4-FFF2-40B4-BE49-F238E27FC236}">
                  <a16:creationId xmlns:a16="http://schemas.microsoft.com/office/drawing/2014/main" id="{91E3E434-2285-C696-0ABE-E6CB5EBCDBBB}"/>
                </a:ext>
              </a:extLst>
            </p:cNvPr>
            <p:cNvSpPr/>
            <p:nvPr/>
          </p:nvSpPr>
          <p:spPr>
            <a:xfrm>
              <a:off x="9153253" y="1581499"/>
              <a:ext cx="2721900" cy="2820455"/>
            </a:xfrm>
            <a:prstGeom prst="roundRect">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0B0E2275-481B-DF01-9DA4-E6C588579FD5}"/>
                </a:ext>
              </a:extLst>
            </p:cNvPr>
            <p:cNvSpPr txBox="1"/>
            <p:nvPr/>
          </p:nvSpPr>
          <p:spPr>
            <a:xfrm>
              <a:off x="9094908" y="4516150"/>
              <a:ext cx="2838589" cy="646331"/>
            </a:xfrm>
            <a:prstGeom prst="rect">
              <a:avLst/>
            </a:prstGeom>
            <a:noFill/>
          </p:spPr>
          <p:txBody>
            <a:bodyPr wrap="square" rtlCol="0">
              <a:spAutoFit/>
            </a:bodyPr>
            <a:lstStyle/>
            <a:p>
              <a:pPr algn="ctr"/>
              <a:r>
                <a:rPr lang="en-US" dirty="0">
                  <a:solidFill>
                    <a:srgbClr val="FFC000"/>
                  </a:solidFill>
                  <a:latin typeface="Times New Roman" panose="02020603050405020304" pitchFamily="18" charset="0"/>
                  <a:ea typeface="+mn-lt"/>
                  <a:cs typeface="Times New Roman" panose="02020603050405020304" pitchFamily="18" charset="0"/>
                </a:rPr>
                <a:t>Secure and Transparent Transactions </a:t>
              </a:r>
            </a:p>
          </p:txBody>
        </p:sp>
      </p:grpSp>
      <p:sp>
        <p:nvSpPr>
          <p:cNvPr id="13" name="TextBox 12">
            <a:extLst>
              <a:ext uri="{FF2B5EF4-FFF2-40B4-BE49-F238E27FC236}">
                <a16:creationId xmlns:a16="http://schemas.microsoft.com/office/drawing/2014/main" id="{E6C81F07-604F-3A01-7415-7E4D837054F1}"/>
              </a:ext>
            </a:extLst>
          </p:cNvPr>
          <p:cNvSpPr txBox="1"/>
          <p:nvPr/>
        </p:nvSpPr>
        <p:spPr>
          <a:xfrm>
            <a:off x="4351775" y="755272"/>
            <a:ext cx="348845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b="1" spc="300" dirty="0">
                <a:solidFill>
                  <a:srgbClr val="FFC000"/>
                </a:solidFill>
                <a:effectLst>
                  <a:outerShdw blurRad="38100" dist="38100" dir="2700000" algn="tl">
                    <a:srgbClr val="000000">
                      <a:alpha val="43137"/>
                    </a:srgbClr>
                  </a:outerShdw>
                </a:effectLst>
                <a:latin typeface="Agency FB" panose="020B0503020202020204" pitchFamily="34" charset="0"/>
                <a:ea typeface="Calibri"/>
                <a:cs typeface="Calibri"/>
              </a:rPr>
              <a:t>A</a:t>
            </a:r>
            <a:r>
              <a:rPr lang="en-US" sz="4400" b="1" spc="300" dirty="0">
                <a:solidFill>
                  <a:schemeClr val="bg1"/>
                </a:solidFill>
                <a:effectLst>
                  <a:outerShdw blurRad="38100" dist="38100" dir="2700000" algn="tl">
                    <a:srgbClr val="000000">
                      <a:alpha val="43137"/>
                    </a:srgbClr>
                  </a:outerShdw>
                </a:effectLst>
                <a:latin typeface="Agency FB" panose="020B0503020202020204" pitchFamily="34" charset="0"/>
                <a:ea typeface="Calibri"/>
                <a:cs typeface="Calibri"/>
              </a:rPr>
              <a:t>PPLICATIONS</a:t>
            </a:r>
            <a:endParaRPr lang="en-US" sz="4400" b="1" spc="300"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1581034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33B32B-30C6-746E-EBC3-08DE4298A828}"/>
              </a:ext>
            </a:extLst>
          </p:cNvPr>
          <p:cNvSpPr txBox="1"/>
          <p:nvPr/>
        </p:nvSpPr>
        <p:spPr>
          <a:xfrm>
            <a:off x="4416594" y="841147"/>
            <a:ext cx="3358812" cy="769441"/>
          </a:xfrm>
          <a:prstGeom prst="rect">
            <a:avLst/>
          </a:prstGeom>
          <a:noFill/>
        </p:spPr>
        <p:txBody>
          <a:bodyPr wrap="square" rtlCol="0">
            <a:spAutoFit/>
          </a:bodyPr>
          <a:lstStyle/>
          <a:p>
            <a:pPr algn="ctr"/>
            <a:r>
              <a:rPr lang="en-IN" sz="4400" b="1" spc="300" dirty="0">
                <a:solidFill>
                  <a:srgbClr val="FFC000"/>
                </a:solidFill>
                <a:latin typeface="Agency FB" panose="020B0503020202020204" pitchFamily="34" charset="0"/>
              </a:rPr>
              <a:t>C</a:t>
            </a:r>
            <a:r>
              <a:rPr lang="en-IN" sz="4400" b="1" spc="300" dirty="0">
                <a:solidFill>
                  <a:schemeClr val="bg1"/>
                </a:solidFill>
                <a:latin typeface="Agency FB" panose="020B0503020202020204" pitchFamily="34" charset="0"/>
              </a:rPr>
              <a:t>ONCLUSION</a:t>
            </a:r>
          </a:p>
        </p:txBody>
      </p:sp>
      <p:sp>
        <p:nvSpPr>
          <p:cNvPr id="5" name="TextBox 4">
            <a:extLst>
              <a:ext uri="{FF2B5EF4-FFF2-40B4-BE49-F238E27FC236}">
                <a16:creationId xmlns:a16="http://schemas.microsoft.com/office/drawing/2014/main" id="{F7BD7887-24E6-EE0F-675F-13C7920752E3}"/>
              </a:ext>
            </a:extLst>
          </p:cNvPr>
          <p:cNvSpPr txBox="1"/>
          <p:nvPr/>
        </p:nvSpPr>
        <p:spPr>
          <a:xfrm>
            <a:off x="1173480" y="2010314"/>
            <a:ext cx="9845040" cy="2535566"/>
          </a:xfrm>
          <a:prstGeom prst="rect">
            <a:avLst/>
          </a:prstGeom>
          <a:noFill/>
        </p:spPr>
        <p:txBody>
          <a:bodyPr wrap="square" rtlCol="0">
            <a:spAutoFit/>
          </a:bodyPr>
          <a:lstStyle/>
          <a:p>
            <a:pPr>
              <a:lnSpc>
                <a:spcPct val="150000"/>
              </a:lnSpc>
            </a:pPr>
            <a:r>
              <a:rPr lang="en-US" sz="1800" b="0" i="0" u="none" strike="noStrike" baseline="0" dirty="0">
                <a:solidFill>
                  <a:schemeClr val="bg1"/>
                </a:solidFill>
                <a:latin typeface="Times New Roman" panose="02020603050405020304" pitchFamily="18" charset="0"/>
              </a:rPr>
              <a:t>Conventional crowdfunding methods have long suffered from lack of transparency and fraud. It is an avoidable problem, and we believe that we have implemented a solid solution that can do away with these long-standing problems. The aim to have a transparent, decentralized platform has been achieved to a great extent. This project has covered the weak points of general crowdfunding platforms to provide transparency to the process of crowdfunding and build trust among people, so that they may contribute their wealth to good causes without fear of fraud</a:t>
            </a:r>
          </a:p>
        </p:txBody>
      </p:sp>
    </p:spTree>
    <p:extLst>
      <p:ext uri="{BB962C8B-B14F-4D97-AF65-F5344CB8AC3E}">
        <p14:creationId xmlns:p14="http://schemas.microsoft.com/office/powerpoint/2010/main" val="1377228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9B9764-DB9A-5977-9F7A-ED829027F456}"/>
              </a:ext>
            </a:extLst>
          </p:cNvPr>
          <p:cNvSpPr txBox="1"/>
          <p:nvPr/>
        </p:nvSpPr>
        <p:spPr>
          <a:xfrm>
            <a:off x="4615811" y="210251"/>
            <a:ext cx="2960377" cy="769441"/>
          </a:xfrm>
          <a:prstGeom prst="rect">
            <a:avLst/>
          </a:prstGeom>
          <a:noFill/>
        </p:spPr>
        <p:txBody>
          <a:bodyPr wrap="square" rtlCol="0">
            <a:spAutoFit/>
          </a:bodyPr>
          <a:lstStyle/>
          <a:p>
            <a:pPr algn="ctr"/>
            <a:r>
              <a:rPr lang="en-IN" sz="4400" b="1" spc="300" dirty="0">
                <a:solidFill>
                  <a:schemeClr val="bg1"/>
                </a:solidFill>
                <a:latin typeface="Agency FB" panose="020B0503020202020204" pitchFamily="34" charset="0"/>
              </a:rPr>
              <a:t>REFERENCES</a:t>
            </a:r>
          </a:p>
        </p:txBody>
      </p:sp>
      <p:sp>
        <p:nvSpPr>
          <p:cNvPr id="5" name="TextBox 4">
            <a:extLst>
              <a:ext uri="{FF2B5EF4-FFF2-40B4-BE49-F238E27FC236}">
                <a16:creationId xmlns:a16="http://schemas.microsoft.com/office/drawing/2014/main" id="{C6654217-0B2D-DAC7-86D3-DB877B61EBAC}"/>
              </a:ext>
            </a:extLst>
          </p:cNvPr>
          <p:cNvSpPr txBox="1"/>
          <p:nvPr/>
        </p:nvSpPr>
        <p:spPr>
          <a:xfrm>
            <a:off x="464527" y="979692"/>
            <a:ext cx="11262946" cy="5594096"/>
          </a:xfrm>
          <a:prstGeom prst="rect">
            <a:avLst/>
          </a:prstGeom>
          <a:noFill/>
        </p:spPr>
        <p:txBody>
          <a:bodyPr wrap="square" rtlCol="0">
            <a:spAutoFit/>
          </a:bodyPr>
          <a:lstStyle/>
          <a:p>
            <a:pPr algn="just">
              <a:lnSpc>
                <a:spcPct val="150000"/>
              </a:lnSpc>
            </a:pPr>
            <a:r>
              <a:rPr lang="en-US" sz="1600" dirty="0">
                <a:solidFill>
                  <a:schemeClr val="bg1"/>
                </a:solidFill>
              </a:rPr>
              <a:t>[1] Building a Blockchain-Based Decentralized Crowdfunding Platform for Social and Educational Causes in the Context of Sustainable Development 2023, 15(23), 16205; https://doi.org/10.3390/su152316205.MDPI</a:t>
            </a:r>
          </a:p>
          <a:p>
            <a:pPr algn="just">
              <a:lnSpc>
                <a:spcPct val="150000"/>
              </a:lnSpc>
            </a:pPr>
            <a:r>
              <a:rPr lang="en-US" sz="1600" dirty="0">
                <a:solidFill>
                  <a:schemeClr val="bg1"/>
                </a:solidFill>
              </a:rPr>
              <a:t>[2]</a:t>
            </a:r>
            <a:r>
              <a:rPr lang="en-IN" sz="1600" dirty="0">
                <a:solidFill>
                  <a:schemeClr val="bg1"/>
                </a:solidFill>
              </a:rPr>
              <a:t> Bhaskar, P., &amp; Mehrotra, S. (2020). Blockchain Technology and Crowdfunding: A Systematic Review. In 2020 2nd International Conference on Innovative Mechanisms for Industry Applications (ICIMIA) (pp. 1-5). IEEE. </a:t>
            </a:r>
          </a:p>
          <a:p>
            <a:pPr algn="just">
              <a:lnSpc>
                <a:spcPct val="150000"/>
              </a:lnSpc>
            </a:pPr>
            <a:r>
              <a:rPr lang="en-IN" sz="1600" dirty="0">
                <a:solidFill>
                  <a:schemeClr val="bg1"/>
                </a:solidFill>
              </a:rPr>
              <a:t>[3] Zhang, W., Zheng, Z., &amp; Cai, Z. (2020). Crowdfunding based on Blockchain: A Comprehensive Review. Journal of Industrial Information Integration, 20, 100155</a:t>
            </a:r>
          </a:p>
          <a:p>
            <a:pPr algn="just">
              <a:lnSpc>
                <a:spcPct val="150000"/>
              </a:lnSpc>
            </a:pPr>
            <a:r>
              <a:rPr lang="en-IN" sz="1600" dirty="0">
                <a:solidFill>
                  <a:schemeClr val="bg1"/>
                </a:solidFill>
              </a:rPr>
              <a:t>[4] Xu, J., Wu, J., &amp; Dai, J. (2019). Blockchain-based decentralized crowdfunding: A survey. </a:t>
            </a:r>
            <a:r>
              <a:rPr lang="en-IN" sz="1600" dirty="0" err="1">
                <a:solidFill>
                  <a:schemeClr val="bg1"/>
                </a:solidFill>
              </a:rPr>
              <a:t>arXiv</a:t>
            </a:r>
            <a:r>
              <a:rPr lang="en-IN" sz="1600" dirty="0">
                <a:solidFill>
                  <a:schemeClr val="bg1"/>
                </a:solidFill>
              </a:rPr>
              <a:t> preprint arXiv:1908.01897.</a:t>
            </a:r>
          </a:p>
          <a:p>
            <a:pPr algn="just">
              <a:lnSpc>
                <a:spcPct val="150000"/>
              </a:lnSpc>
            </a:pPr>
            <a:r>
              <a:rPr lang="en-IN" sz="1600" dirty="0">
                <a:solidFill>
                  <a:schemeClr val="bg1"/>
                </a:solidFill>
              </a:rPr>
              <a:t>[5] </a:t>
            </a:r>
            <a:r>
              <a:rPr lang="en-US" sz="1600" dirty="0">
                <a:solidFill>
                  <a:schemeClr val="bg1"/>
                </a:solidFill>
              </a:rPr>
              <a:t>Gai, K., &amp; Qiu, M. (2019). Blockchain-based crowdfunding: Challenges and opportunities. Electronic Commerce Research and Applications, 34, 100833.</a:t>
            </a:r>
          </a:p>
          <a:p>
            <a:pPr algn="just">
              <a:lnSpc>
                <a:spcPct val="150000"/>
              </a:lnSpc>
            </a:pPr>
            <a:r>
              <a:rPr lang="en-US" sz="1600" dirty="0">
                <a:solidFill>
                  <a:schemeClr val="bg1"/>
                </a:solidFill>
              </a:rPr>
              <a:t>[6] </a:t>
            </a:r>
            <a:r>
              <a:rPr lang="en-IN" sz="1600" b="0" i="0" u="none" strike="noStrike" kern="1200" dirty="0" err="1">
                <a:solidFill>
                  <a:schemeClr val="bg1"/>
                </a:solidFill>
                <a:effectLst/>
                <a:latin typeface="+mn-lt"/>
                <a:ea typeface="+mn-ea"/>
                <a:cs typeface="+mn-cs"/>
              </a:rPr>
              <a:t>Malithi</a:t>
            </a:r>
            <a:r>
              <a:rPr lang="en-IN" sz="1600" b="0" i="0" u="none" strike="noStrike" kern="1200" dirty="0">
                <a:solidFill>
                  <a:schemeClr val="bg1"/>
                </a:solidFill>
                <a:effectLst/>
                <a:latin typeface="+mn-lt"/>
                <a:ea typeface="+mn-ea"/>
                <a:cs typeface="+mn-cs"/>
              </a:rPr>
              <a:t> </a:t>
            </a:r>
            <a:r>
              <a:rPr lang="en-IN" sz="1600" b="0" i="0" u="none" strike="noStrike" kern="1200" dirty="0" err="1">
                <a:solidFill>
                  <a:schemeClr val="bg1"/>
                </a:solidFill>
                <a:effectLst/>
                <a:latin typeface="+mn-lt"/>
                <a:ea typeface="+mn-ea"/>
                <a:cs typeface="+mn-cs"/>
              </a:rPr>
              <a:t>mithsara</a:t>
            </a:r>
            <a:r>
              <a:rPr lang="en-IN" sz="1600" b="0" i="0" u="none" strike="noStrike" kern="1200" dirty="0">
                <a:solidFill>
                  <a:schemeClr val="bg1"/>
                </a:solidFill>
                <a:effectLst/>
                <a:latin typeface="+mn-lt"/>
                <a:ea typeface="+mn-ea"/>
                <a:cs typeface="+mn-cs"/>
              </a:rPr>
              <a:t>, T M K</a:t>
            </a:r>
            <a:r>
              <a:rPr lang="en-IN" sz="1600" u="none" strike="noStrike" kern="1200" dirty="0">
                <a:solidFill>
                  <a:schemeClr val="bg1"/>
                </a:solidFill>
                <a:ea typeface="+mn-ea"/>
                <a:cs typeface="+mn-cs"/>
              </a:rPr>
              <a:t>,(2020)</a:t>
            </a:r>
            <a:r>
              <a:rPr lang="en-US" sz="1600" b="0" i="0" dirty="0">
                <a:solidFill>
                  <a:schemeClr val="bg1"/>
                </a:solidFill>
                <a:effectLst/>
                <a:latin typeface="Roboto" panose="020F0502020204030204" pitchFamily="2" charset="0"/>
              </a:rPr>
              <a:t>Blockchain-based Distributed Secure Crowdfunding and Decision-Making Platform for Large-scale Business Projects in Public and Private Sectors. ResearchGate</a:t>
            </a:r>
          </a:p>
          <a:p>
            <a:pPr algn="just">
              <a:lnSpc>
                <a:spcPct val="150000"/>
              </a:lnSpc>
            </a:pPr>
            <a:r>
              <a:rPr lang="en-IN" sz="1600" dirty="0">
                <a:solidFill>
                  <a:schemeClr val="bg1"/>
                </a:solidFill>
              </a:rPr>
              <a:t>[7] </a:t>
            </a:r>
            <a:r>
              <a:rPr lang="en-US" sz="1600" dirty="0" err="1">
                <a:solidFill>
                  <a:schemeClr val="bg1"/>
                </a:solidFill>
              </a:rPr>
              <a:t>Chethan</a:t>
            </a:r>
            <a:r>
              <a:rPr lang="en-US" sz="1600" dirty="0">
                <a:solidFill>
                  <a:schemeClr val="bg1"/>
                </a:solidFill>
              </a:rPr>
              <a:t> S, Rohan P, </a:t>
            </a:r>
            <a:r>
              <a:rPr lang="en-US" sz="1600" dirty="0" err="1">
                <a:solidFill>
                  <a:schemeClr val="bg1"/>
                </a:solidFill>
              </a:rPr>
              <a:t>Roopashree</a:t>
            </a:r>
            <a:r>
              <a:rPr lang="en-US" sz="1600" dirty="0">
                <a:solidFill>
                  <a:schemeClr val="bg1"/>
                </a:solidFill>
              </a:rPr>
              <a:t> CS,(2023) </a:t>
            </a:r>
            <a:r>
              <a:rPr lang="en-IN" sz="1600" dirty="0">
                <a:solidFill>
                  <a:schemeClr val="bg1"/>
                </a:solidFill>
              </a:rPr>
              <a:t>Crowdfunding </a:t>
            </a:r>
            <a:r>
              <a:rPr lang="en-IN" sz="1600" dirty="0" err="1">
                <a:solidFill>
                  <a:schemeClr val="bg1"/>
                </a:solidFill>
              </a:rPr>
              <a:t>Dapp</a:t>
            </a:r>
            <a:r>
              <a:rPr lang="en-IN" sz="1600" dirty="0">
                <a:solidFill>
                  <a:schemeClr val="bg1"/>
                </a:solidFill>
              </a:rPr>
              <a:t> .IRJMETS</a:t>
            </a:r>
          </a:p>
          <a:p>
            <a:pPr algn="just">
              <a:lnSpc>
                <a:spcPct val="150000"/>
              </a:lnSpc>
            </a:pPr>
            <a:r>
              <a:rPr lang="en-IN" sz="1600" dirty="0">
                <a:solidFill>
                  <a:schemeClr val="bg1"/>
                </a:solidFill>
              </a:rPr>
              <a:t>[8] Dipali Pawar, </a:t>
            </a:r>
            <a:r>
              <a:rPr lang="en-IN" sz="1600" dirty="0" err="1">
                <a:solidFill>
                  <a:schemeClr val="bg1"/>
                </a:solidFill>
              </a:rPr>
              <a:t>Sanket</a:t>
            </a:r>
            <a:r>
              <a:rPr lang="en-IN" sz="1600" dirty="0">
                <a:solidFill>
                  <a:schemeClr val="bg1"/>
                </a:solidFill>
              </a:rPr>
              <a:t> </a:t>
            </a:r>
            <a:r>
              <a:rPr lang="en-IN" sz="1600" dirty="0" err="1">
                <a:solidFill>
                  <a:schemeClr val="bg1"/>
                </a:solidFill>
              </a:rPr>
              <a:t>Sangle</a:t>
            </a:r>
            <a:r>
              <a:rPr lang="en-IN" sz="1600" dirty="0">
                <a:solidFill>
                  <a:schemeClr val="bg1"/>
                </a:solidFill>
              </a:rPr>
              <a:t>, Aditya </a:t>
            </a:r>
            <a:r>
              <a:rPr lang="en-IN" sz="1600" dirty="0" err="1">
                <a:solidFill>
                  <a:schemeClr val="bg1"/>
                </a:solidFill>
              </a:rPr>
              <a:t>Muley,Siddhesh</a:t>
            </a:r>
            <a:r>
              <a:rPr lang="en-IN" sz="1600" dirty="0">
                <a:solidFill>
                  <a:schemeClr val="bg1"/>
                </a:solidFill>
              </a:rPr>
              <a:t>, </a:t>
            </a:r>
            <a:r>
              <a:rPr lang="en-IN" sz="1600" dirty="0" err="1">
                <a:solidFill>
                  <a:schemeClr val="bg1"/>
                </a:solidFill>
              </a:rPr>
              <a:t>Ruhinaaz</a:t>
            </a:r>
            <a:r>
              <a:rPr lang="en-IN" sz="1600" dirty="0">
                <a:solidFill>
                  <a:schemeClr val="bg1"/>
                </a:solidFill>
              </a:rPr>
              <a:t> Shaikh (2023) Blockchain based Crowdfunding using Ethereum Smart </a:t>
            </a:r>
            <a:r>
              <a:rPr lang="en-IN" sz="1600" dirty="0" err="1">
                <a:solidFill>
                  <a:schemeClr val="bg1"/>
                </a:solidFill>
              </a:rPr>
              <a:t>Contract.IJRASET</a:t>
            </a:r>
            <a:endParaRPr lang="en-IN" sz="1600" dirty="0">
              <a:solidFill>
                <a:schemeClr val="bg1"/>
              </a:solidFill>
            </a:endParaRPr>
          </a:p>
          <a:p>
            <a:pPr algn="just">
              <a:lnSpc>
                <a:spcPct val="150000"/>
              </a:lnSpc>
            </a:pPr>
            <a:r>
              <a:rPr lang="en-IN" sz="1600" dirty="0">
                <a:solidFill>
                  <a:schemeClr val="bg1"/>
                </a:solidFill>
              </a:rPr>
              <a:t>[9] Vinita ,Sam , Ravi (2023) A Transparent , Distributed &amp; Secure Crowdfunding platform based on </a:t>
            </a:r>
            <a:r>
              <a:rPr lang="en-IN" sz="1600" dirty="0" err="1">
                <a:solidFill>
                  <a:schemeClr val="bg1"/>
                </a:solidFill>
              </a:rPr>
              <a:t>Blockchain.Springer</a:t>
            </a:r>
            <a:endParaRPr lang="en-IN" sz="1600" dirty="0">
              <a:solidFill>
                <a:schemeClr val="bg1"/>
              </a:solidFill>
            </a:endParaRPr>
          </a:p>
        </p:txBody>
      </p:sp>
    </p:spTree>
    <p:extLst>
      <p:ext uri="{BB962C8B-B14F-4D97-AF65-F5344CB8AC3E}">
        <p14:creationId xmlns:p14="http://schemas.microsoft.com/office/powerpoint/2010/main" val="3572952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2BF63-23E3-7F5D-9F3F-4BE0542B593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5000" contrast="-20000"/>
                    </a14:imgEffect>
                  </a14:imgLayer>
                </a14:imgProps>
              </a:ext>
              <a:ext uri="{28A0092B-C50C-407E-A947-70E740481C1C}">
                <a14:useLocalDpi xmlns:a14="http://schemas.microsoft.com/office/drawing/2010/main" val="0"/>
              </a:ext>
            </a:extLst>
          </a:blip>
          <a:stretch>
            <a:fillRect/>
          </a:stretch>
        </p:blipFill>
        <p:spPr>
          <a:xfrm>
            <a:off x="165587" y="-659424"/>
            <a:ext cx="11860823" cy="7907215"/>
          </a:xfrm>
          <a:prstGeom prst="rect">
            <a:avLst/>
          </a:prstGeom>
        </p:spPr>
      </p:pic>
      <p:sp>
        <p:nvSpPr>
          <p:cNvPr id="6" name="TextBox 5">
            <a:extLst>
              <a:ext uri="{FF2B5EF4-FFF2-40B4-BE49-F238E27FC236}">
                <a16:creationId xmlns:a16="http://schemas.microsoft.com/office/drawing/2014/main" id="{CE21B920-F948-FBB8-F665-8FB998161FD0}"/>
              </a:ext>
            </a:extLst>
          </p:cNvPr>
          <p:cNvSpPr txBox="1"/>
          <p:nvPr/>
        </p:nvSpPr>
        <p:spPr>
          <a:xfrm>
            <a:off x="4390244" y="1767006"/>
            <a:ext cx="3411511" cy="3323987"/>
          </a:xfrm>
          <a:prstGeom prst="rect">
            <a:avLst/>
          </a:prstGeom>
          <a:noFill/>
        </p:spPr>
        <p:txBody>
          <a:bodyPr wrap="none" rtlCol="0">
            <a:spAutoFit/>
          </a:bodyPr>
          <a:lstStyle/>
          <a:p>
            <a:pPr algn="ctr"/>
            <a:r>
              <a:rPr lang="en-IN" sz="9600" b="1" spc="300" dirty="0">
                <a:solidFill>
                  <a:srgbClr val="F4FEFD"/>
                </a:solidFill>
                <a:latin typeface="Agency FB" panose="020B0503020202020204" pitchFamily="34" charset="0"/>
              </a:rPr>
              <a:t>THANK </a:t>
            </a:r>
          </a:p>
          <a:p>
            <a:pPr algn="ctr"/>
            <a:r>
              <a:rPr lang="en-IN" sz="9600" b="1" spc="300" dirty="0">
                <a:solidFill>
                  <a:srgbClr val="F4FEFD"/>
                </a:solidFill>
                <a:latin typeface="Agency FB" panose="020B0503020202020204" pitchFamily="34" charset="0"/>
              </a:rPr>
              <a:t>YOU</a:t>
            </a:r>
          </a:p>
          <a:p>
            <a:endParaRPr lang="en-IN" dirty="0"/>
          </a:p>
        </p:txBody>
      </p:sp>
    </p:spTree>
    <p:extLst>
      <p:ext uri="{BB962C8B-B14F-4D97-AF65-F5344CB8AC3E}">
        <p14:creationId xmlns:p14="http://schemas.microsoft.com/office/powerpoint/2010/main" val="367517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166F14-B2E7-0A46-BAD0-C259DA9E9E78}"/>
              </a:ext>
            </a:extLst>
          </p:cNvPr>
          <p:cNvSpPr txBox="1"/>
          <p:nvPr/>
        </p:nvSpPr>
        <p:spPr>
          <a:xfrm>
            <a:off x="3347491" y="305854"/>
            <a:ext cx="5497018" cy="769441"/>
          </a:xfrm>
          <a:prstGeom prst="rect">
            <a:avLst/>
          </a:prstGeom>
          <a:noFill/>
        </p:spPr>
        <p:txBody>
          <a:bodyPr wrap="none" rtlCol="0">
            <a:spAutoFit/>
          </a:bodyPr>
          <a:lstStyle/>
          <a:p>
            <a:r>
              <a:rPr lang="en-IN" sz="4400" b="1" spc="300" dirty="0">
                <a:solidFill>
                  <a:srgbClr val="FFC000"/>
                </a:solidFill>
                <a:effectLst>
                  <a:outerShdw blurRad="38100" dist="38100" dir="2700000" algn="tl">
                    <a:srgbClr val="000000">
                      <a:alpha val="43137"/>
                    </a:srgbClr>
                  </a:outerShdw>
                </a:effectLst>
                <a:latin typeface="Agency FB" panose="020B0503020202020204" pitchFamily="34" charset="0"/>
              </a:rPr>
              <a:t>S</a:t>
            </a:r>
            <a:r>
              <a:rPr lang="en-IN" sz="4400" b="1" spc="300" dirty="0">
                <a:solidFill>
                  <a:schemeClr val="bg2"/>
                </a:solidFill>
                <a:effectLst>
                  <a:outerShdw blurRad="38100" dist="38100" dir="2700000" algn="tl">
                    <a:srgbClr val="000000">
                      <a:alpha val="43137"/>
                    </a:srgbClr>
                  </a:outerShdw>
                </a:effectLst>
                <a:latin typeface="Agency FB" panose="020B0503020202020204" pitchFamily="34" charset="0"/>
              </a:rPr>
              <a:t>COPE</a:t>
            </a:r>
            <a:r>
              <a:rPr lang="en-IN" sz="4400" b="1" kern="1200" spc="300" dirty="0">
                <a:solidFill>
                  <a:schemeClr val="bg2"/>
                </a:solidFill>
                <a:effectLst>
                  <a:outerShdw blurRad="38100" dist="38100" dir="2700000" algn="tl">
                    <a:srgbClr val="000000">
                      <a:alpha val="43137"/>
                    </a:srgbClr>
                  </a:outerShdw>
                </a:effectLst>
                <a:latin typeface="Agency FB" panose="020B0503020202020204" pitchFamily="34" charset="0"/>
              </a:rPr>
              <a:t> </a:t>
            </a:r>
            <a:r>
              <a:rPr lang="en-IN" sz="4400" b="1" spc="300" dirty="0">
                <a:solidFill>
                  <a:schemeClr val="bg2"/>
                </a:solidFill>
                <a:effectLst>
                  <a:outerShdw blurRad="38100" dist="38100" dir="2700000" algn="tl">
                    <a:srgbClr val="000000">
                      <a:alpha val="43137"/>
                    </a:srgbClr>
                  </a:outerShdw>
                </a:effectLst>
                <a:latin typeface="Agency FB" panose="020B0503020202020204" pitchFamily="34" charset="0"/>
              </a:rPr>
              <a:t>OF</a:t>
            </a:r>
            <a:r>
              <a:rPr lang="en-IN" sz="4400" b="1" kern="1200" spc="300" dirty="0">
                <a:solidFill>
                  <a:schemeClr val="bg2"/>
                </a:solidFill>
                <a:effectLst>
                  <a:outerShdw blurRad="38100" dist="38100" dir="2700000" algn="tl">
                    <a:srgbClr val="000000">
                      <a:alpha val="43137"/>
                    </a:srgbClr>
                  </a:outerShdw>
                </a:effectLst>
                <a:latin typeface="Agency FB" panose="020B0503020202020204" pitchFamily="34" charset="0"/>
              </a:rPr>
              <a:t> </a:t>
            </a:r>
            <a:r>
              <a:rPr lang="en-IN" sz="4400" b="1" spc="300" dirty="0">
                <a:solidFill>
                  <a:schemeClr val="bg2"/>
                </a:solidFill>
                <a:effectLst>
                  <a:outerShdw blurRad="38100" dist="38100" dir="2700000" algn="tl">
                    <a:srgbClr val="000000">
                      <a:alpha val="43137"/>
                    </a:srgbClr>
                  </a:outerShdw>
                </a:effectLst>
                <a:latin typeface="Agency FB" panose="020B0503020202020204" pitchFamily="34" charset="0"/>
              </a:rPr>
              <a:t>THE</a:t>
            </a:r>
            <a:r>
              <a:rPr lang="en-IN" sz="4400" b="1" kern="1200" spc="300" dirty="0">
                <a:solidFill>
                  <a:schemeClr val="bg2"/>
                </a:solidFill>
                <a:effectLst>
                  <a:outerShdw blurRad="38100" dist="38100" dir="2700000" algn="tl">
                    <a:srgbClr val="000000">
                      <a:alpha val="43137"/>
                    </a:srgbClr>
                  </a:outerShdw>
                </a:effectLst>
                <a:latin typeface="Agency FB" panose="020B0503020202020204" pitchFamily="34" charset="0"/>
              </a:rPr>
              <a:t> PROJECT</a:t>
            </a:r>
            <a:endParaRPr lang="en-US" sz="4400" spc="300" dirty="0">
              <a:solidFill>
                <a:schemeClr val="bg2"/>
              </a:solidFill>
              <a:effectLst>
                <a:outerShdw blurRad="38100" dist="38100" dir="2700000" algn="tl">
                  <a:srgbClr val="000000">
                    <a:alpha val="43137"/>
                  </a:srgbClr>
                </a:outerShdw>
              </a:effectLst>
              <a:latin typeface="Agency FB" panose="020B0503020202020204" pitchFamily="34" charset="0"/>
            </a:endParaRPr>
          </a:p>
        </p:txBody>
      </p:sp>
      <p:sp>
        <p:nvSpPr>
          <p:cNvPr id="3" name="TextBox 2">
            <a:extLst>
              <a:ext uri="{FF2B5EF4-FFF2-40B4-BE49-F238E27FC236}">
                <a16:creationId xmlns:a16="http://schemas.microsoft.com/office/drawing/2014/main" id="{4D9F24C1-AEDC-9201-3D1D-372249AEC729}"/>
              </a:ext>
            </a:extLst>
          </p:cNvPr>
          <p:cNvSpPr txBox="1"/>
          <p:nvPr/>
        </p:nvSpPr>
        <p:spPr>
          <a:xfrm>
            <a:off x="447677" y="1781522"/>
            <a:ext cx="6791909" cy="4524315"/>
          </a:xfrm>
          <a:prstGeom prst="rect">
            <a:avLst/>
          </a:prstGeom>
          <a:noFill/>
        </p:spPr>
        <p:txBody>
          <a:bodyPr wrap="square" rtlCol="0">
            <a:spAutoFit/>
          </a:bodyPr>
          <a:lstStyle/>
          <a:p>
            <a:pPr marL="285750" indent="-285750">
              <a:lnSpc>
                <a:spcPct val="150000"/>
              </a:lnSpc>
              <a:buFont typeface="Wingdings"/>
              <a:buChar char="v"/>
            </a:pPr>
            <a:r>
              <a:rPr lang="en-US" b="1" dirty="0">
                <a:solidFill>
                  <a:schemeClr val="bg2"/>
                </a:solidFill>
                <a:ea typeface="+mn-lt"/>
                <a:cs typeface="+mn-lt"/>
              </a:rPr>
              <a:t>Decentralized</a:t>
            </a:r>
            <a:r>
              <a:rPr lang="en-US" dirty="0">
                <a:solidFill>
                  <a:schemeClr val="bg2"/>
                </a:solidFill>
                <a:ea typeface="+mn-lt"/>
                <a:cs typeface="+mn-lt"/>
              </a:rPr>
              <a:t> ledger records, agreement system, and self-executing contract framework development. </a:t>
            </a:r>
          </a:p>
          <a:p>
            <a:pPr marL="285750" indent="-285750">
              <a:lnSpc>
                <a:spcPct val="150000"/>
              </a:lnSpc>
              <a:buFont typeface="Wingdings"/>
              <a:buChar char="v"/>
            </a:pPr>
            <a:r>
              <a:rPr lang="en-US" dirty="0">
                <a:solidFill>
                  <a:schemeClr val="bg2"/>
                </a:solidFill>
                <a:ea typeface="+mn-lt"/>
                <a:cs typeface="+mn-lt"/>
              </a:rPr>
              <a:t>Create </a:t>
            </a:r>
            <a:r>
              <a:rPr lang="en-US" b="1" dirty="0">
                <a:solidFill>
                  <a:schemeClr val="bg2"/>
                </a:solidFill>
                <a:ea typeface="+mn-lt"/>
                <a:cs typeface="+mn-lt"/>
              </a:rPr>
              <a:t>user-friendly interface</a:t>
            </a:r>
            <a:r>
              <a:rPr lang="en-US" dirty="0">
                <a:solidFill>
                  <a:schemeClr val="bg2"/>
                </a:solidFill>
                <a:ea typeface="+mn-lt"/>
                <a:cs typeface="+mn-lt"/>
              </a:rPr>
              <a:t> for investors and beneficiaries, ensuring intuitive experience. </a:t>
            </a:r>
            <a:endParaRPr lang="en-US" dirty="0">
              <a:solidFill>
                <a:schemeClr val="bg2"/>
              </a:solidFill>
              <a:ea typeface="Calibri" panose="020F0502020204030204"/>
              <a:cs typeface="Calibri" panose="020F0502020204030204"/>
            </a:endParaRPr>
          </a:p>
          <a:p>
            <a:pPr marL="285750" indent="-285750">
              <a:lnSpc>
                <a:spcPct val="150000"/>
              </a:lnSpc>
              <a:buFont typeface="Wingdings"/>
              <a:buChar char="v"/>
            </a:pPr>
            <a:r>
              <a:rPr lang="en-US" dirty="0">
                <a:solidFill>
                  <a:schemeClr val="bg2"/>
                </a:solidFill>
                <a:ea typeface="+mn-lt"/>
                <a:cs typeface="+mn-lt"/>
              </a:rPr>
              <a:t>Enforce robust </a:t>
            </a:r>
            <a:r>
              <a:rPr lang="en-US" b="1" dirty="0">
                <a:solidFill>
                  <a:schemeClr val="bg2"/>
                </a:solidFill>
                <a:ea typeface="+mn-lt"/>
                <a:cs typeface="+mn-lt"/>
              </a:rPr>
              <a:t>security</a:t>
            </a:r>
            <a:r>
              <a:rPr lang="en-US" dirty="0">
                <a:solidFill>
                  <a:schemeClr val="bg2"/>
                </a:solidFill>
                <a:ea typeface="+mn-lt"/>
                <a:cs typeface="+mn-lt"/>
              </a:rPr>
              <a:t> for platform safeguarding user funds and data.</a:t>
            </a:r>
          </a:p>
          <a:p>
            <a:pPr marL="285750" indent="-285750">
              <a:lnSpc>
                <a:spcPct val="150000"/>
              </a:lnSpc>
              <a:buFont typeface="Wingdings"/>
              <a:buChar char="v"/>
            </a:pPr>
            <a:r>
              <a:rPr lang="en-US" dirty="0">
                <a:solidFill>
                  <a:schemeClr val="bg2"/>
                </a:solidFill>
                <a:ea typeface="+mn-lt"/>
                <a:cs typeface="+mn-lt"/>
              </a:rPr>
              <a:t>Ensure platform aligns with all relevant </a:t>
            </a:r>
            <a:r>
              <a:rPr lang="en-US" b="1" dirty="0">
                <a:solidFill>
                  <a:schemeClr val="bg2"/>
                </a:solidFill>
                <a:ea typeface="+mn-lt"/>
                <a:cs typeface="+mn-lt"/>
              </a:rPr>
              <a:t>laws</a:t>
            </a:r>
            <a:r>
              <a:rPr lang="en-US" dirty="0">
                <a:solidFill>
                  <a:schemeClr val="bg2"/>
                </a:solidFill>
                <a:ea typeface="+mn-lt"/>
                <a:cs typeface="+mn-lt"/>
              </a:rPr>
              <a:t> and </a:t>
            </a:r>
            <a:r>
              <a:rPr lang="en-US" b="1" dirty="0">
                <a:solidFill>
                  <a:schemeClr val="bg2"/>
                </a:solidFill>
                <a:ea typeface="+mn-lt"/>
                <a:cs typeface="+mn-lt"/>
              </a:rPr>
              <a:t>regulatory requirements.</a:t>
            </a:r>
          </a:p>
          <a:p>
            <a:pPr marL="285750" indent="-285750">
              <a:lnSpc>
                <a:spcPct val="150000"/>
              </a:lnSpc>
              <a:buFont typeface="Wingdings"/>
              <a:buChar char="v"/>
            </a:pPr>
            <a:r>
              <a:rPr lang="en-US" dirty="0">
                <a:solidFill>
                  <a:schemeClr val="bg2"/>
                </a:solidFill>
                <a:ea typeface="+mn-lt"/>
                <a:cs typeface="+mn-lt"/>
              </a:rPr>
              <a:t>Create tools enabling investors to </a:t>
            </a:r>
            <a:r>
              <a:rPr lang="en-US" b="1" dirty="0">
                <a:solidFill>
                  <a:schemeClr val="bg2"/>
                </a:solidFill>
                <a:ea typeface="+mn-lt"/>
                <a:cs typeface="+mn-lt"/>
              </a:rPr>
              <a:t>manage and track investment</a:t>
            </a:r>
            <a:r>
              <a:rPr lang="en-US" dirty="0">
                <a:solidFill>
                  <a:schemeClr val="bg2"/>
                </a:solidFill>
                <a:ea typeface="+mn-lt"/>
                <a:cs typeface="+mn-lt"/>
              </a:rPr>
              <a:t> portfolios efficiently.</a:t>
            </a:r>
          </a:p>
          <a:p>
            <a:endParaRPr lang="en-IN" dirty="0"/>
          </a:p>
        </p:txBody>
      </p:sp>
      <p:sp>
        <p:nvSpPr>
          <p:cNvPr id="6" name="Rectangle: Rounded Corners 5">
            <a:extLst>
              <a:ext uri="{FF2B5EF4-FFF2-40B4-BE49-F238E27FC236}">
                <a16:creationId xmlns:a16="http://schemas.microsoft.com/office/drawing/2014/main" id="{D905E3D4-997A-5D37-71C1-4FF912541ED7}"/>
              </a:ext>
            </a:extLst>
          </p:cNvPr>
          <p:cNvSpPr/>
          <p:nvPr/>
        </p:nvSpPr>
        <p:spPr>
          <a:xfrm>
            <a:off x="7653022" y="1391920"/>
            <a:ext cx="3951603" cy="2407920"/>
          </a:xfrm>
          <a:prstGeom prst="round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C1F580EC-BFE1-CE7F-C910-D42954C430BD}"/>
              </a:ext>
            </a:extLst>
          </p:cNvPr>
          <p:cNvSpPr/>
          <p:nvPr/>
        </p:nvSpPr>
        <p:spPr>
          <a:xfrm>
            <a:off x="7653022" y="4043680"/>
            <a:ext cx="3951603" cy="2407920"/>
          </a:xfrm>
          <a:prstGeom prst="roundRect">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28759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50185A-E50B-7456-3670-47795949D59F}"/>
              </a:ext>
            </a:extLst>
          </p:cNvPr>
          <p:cNvSpPr txBox="1"/>
          <p:nvPr/>
        </p:nvSpPr>
        <p:spPr>
          <a:xfrm>
            <a:off x="4527933" y="261565"/>
            <a:ext cx="3136134" cy="769441"/>
          </a:xfrm>
          <a:prstGeom prst="rect">
            <a:avLst/>
          </a:prstGeom>
          <a:noFill/>
        </p:spPr>
        <p:txBody>
          <a:bodyPr wrap="square" rtlCol="0">
            <a:spAutoFit/>
          </a:bodyPr>
          <a:lstStyle/>
          <a:p>
            <a:pPr algn="ctr"/>
            <a:r>
              <a:rPr lang="en-IN" sz="4400" b="1" spc="300" dirty="0">
                <a:solidFill>
                  <a:srgbClr val="FFC000"/>
                </a:solidFill>
                <a:effectLst>
                  <a:outerShdw blurRad="38100" dist="38100" dir="2700000" algn="tl">
                    <a:srgbClr val="000000">
                      <a:alpha val="43137"/>
                    </a:srgbClr>
                  </a:outerShdw>
                </a:effectLst>
                <a:latin typeface="Agency FB" panose="020B0503020202020204" pitchFamily="34" charset="0"/>
              </a:rPr>
              <a:t>A</a:t>
            </a:r>
            <a:r>
              <a:rPr lang="en-IN" sz="4400" b="1" spc="300" dirty="0">
                <a:solidFill>
                  <a:schemeClr val="bg1"/>
                </a:solidFill>
                <a:effectLst>
                  <a:outerShdw blurRad="38100" dist="38100" dir="2700000" algn="tl">
                    <a:srgbClr val="000000">
                      <a:alpha val="43137"/>
                    </a:srgbClr>
                  </a:outerShdw>
                </a:effectLst>
                <a:latin typeface="Agency FB" panose="020B0503020202020204" pitchFamily="34" charset="0"/>
              </a:rPr>
              <a:t>BSTRACT</a:t>
            </a:r>
          </a:p>
        </p:txBody>
      </p:sp>
      <p:sp>
        <p:nvSpPr>
          <p:cNvPr id="3" name="TextBox 2">
            <a:extLst>
              <a:ext uri="{FF2B5EF4-FFF2-40B4-BE49-F238E27FC236}">
                <a16:creationId xmlns:a16="http://schemas.microsoft.com/office/drawing/2014/main" id="{B2653C4F-624D-A687-0190-F15D1A2222DD}"/>
              </a:ext>
            </a:extLst>
          </p:cNvPr>
          <p:cNvSpPr txBox="1"/>
          <p:nvPr/>
        </p:nvSpPr>
        <p:spPr>
          <a:xfrm>
            <a:off x="5898627" y="1587600"/>
            <a:ext cx="6096001" cy="4202882"/>
          </a:xfrm>
          <a:prstGeom prst="rect">
            <a:avLst/>
          </a:prstGeom>
          <a:noFill/>
        </p:spPr>
        <p:txBody>
          <a:bodyPr wrap="square" rtlCol="0">
            <a:spAutoFit/>
          </a:bodyPr>
          <a:lstStyle/>
          <a:p>
            <a:pPr>
              <a:lnSpc>
                <a:spcPct val="150000"/>
              </a:lnSpc>
            </a:pPr>
            <a:r>
              <a:rPr lang="en-US" sz="1800" b="0" i="0" u="none" strike="noStrike" baseline="0" dirty="0">
                <a:solidFill>
                  <a:srgbClr val="000000"/>
                </a:solidFill>
                <a:latin typeface="Times New Roman" panose="02020603050405020304" pitchFamily="18" charset="0"/>
              </a:rPr>
              <a:t> </a:t>
            </a:r>
            <a:r>
              <a:rPr lang="en-US" sz="1800" b="0" i="0" u="none" strike="noStrike" baseline="0" dirty="0">
                <a:solidFill>
                  <a:schemeClr val="bg1"/>
                </a:solidFill>
                <a:latin typeface="Times New Roman" panose="02020603050405020304" pitchFamily="18" charset="0"/>
              </a:rPr>
              <a:t>Blockchain based crowdfunding platform have the potential to revolutionize the crowd funding industry by making it more efficient, transparent, and secure. Blockchain technology can provide a decentralized and tamper-proof platform for crowdfunding. which can help to build trust and confidence among investors, donator, project creator, fundraiser. This platform will leverage blockchain technology to ensure decentralization. smart contract optimization. Overall, this project aims to democratize access to funds and make crowd funding more inclusive and </a:t>
            </a:r>
            <a:r>
              <a:rPr lang="en-US" dirty="0">
                <a:solidFill>
                  <a:schemeClr val="bg1"/>
                </a:solidFill>
                <a:latin typeface="Times New Roman" panose="02020603050405020304" pitchFamily="18" charset="0"/>
              </a:rPr>
              <a:t>a</a:t>
            </a:r>
            <a:r>
              <a:rPr lang="en-US" sz="1800" b="0" i="0" u="none" strike="noStrike" baseline="0" dirty="0">
                <a:solidFill>
                  <a:schemeClr val="bg1"/>
                </a:solidFill>
                <a:latin typeface="Times New Roman" panose="02020603050405020304" pitchFamily="18" charset="0"/>
              </a:rPr>
              <a:t>ccessible to everyone. </a:t>
            </a:r>
            <a:endParaRPr lang="en-US" sz="1800" dirty="0">
              <a:solidFill>
                <a:schemeClr val="bg1"/>
              </a:solidFill>
              <a:ea typeface="+mn-lt"/>
              <a:cs typeface="+mn-lt"/>
            </a:endParaRPr>
          </a:p>
        </p:txBody>
      </p:sp>
      <p:pic>
        <p:nvPicPr>
          <p:cNvPr id="6" name="Picture 5">
            <a:extLst>
              <a:ext uri="{FF2B5EF4-FFF2-40B4-BE49-F238E27FC236}">
                <a16:creationId xmlns:a16="http://schemas.microsoft.com/office/drawing/2014/main" id="{87DAC730-2C03-91AE-2FFE-D41EB0F464C1}"/>
              </a:ext>
            </a:extLst>
          </p:cNvPr>
          <p:cNvPicPr>
            <a:picLocks noChangeAspect="1"/>
          </p:cNvPicPr>
          <p:nvPr/>
        </p:nvPicPr>
        <p:blipFill rotWithShape="1">
          <a:blip r:embed="rId2">
            <a:extLst>
              <a:ext uri="{28A0092B-C50C-407E-A947-70E740481C1C}">
                <a14:useLocalDpi xmlns:a14="http://schemas.microsoft.com/office/drawing/2010/main" val="0"/>
              </a:ext>
            </a:extLst>
          </a:blip>
          <a:srcRect l="2485" t="13854"/>
          <a:stretch/>
        </p:blipFill>
        <p:spPr>
          <a:xfrm>
            <a:off x="619759" y="1587600"/>
            <a:ext cx="4968241" cy="433316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520185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DCF786-F5EB-4000-AEFE-6E52AB99E34D}"/>
              </a:ext>
            </a:extLst>
          </p:cNvPr>
          <p:cNvSpPr txBox="1"/>
          <p:nvPr/>
        </p:nvSpPr>
        <p:spPr>
          <a:xfrm>
            <a:off x="3807263" y="152541"/>
            <a:ext cx="508175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IN" sz="4400" b="1" spc="300" dirty="0">
                <a:solidFill>
                  <a:srgbClr val="FFC000"/>
                </a:solidFill>
                <a:effectLst>
                  <a:outerShdw blurRad="38100" dist="38100" dir="2700000" algn="tl">
                    <a:srgbClr val="000000">
                      <a:alpha val="43137"/>
                    </a:srgbClr>
                  </a:outerShdw>
                </a:effectLst>
                <a:latin typeface="Agency FB" panose="020B0503020202020204" pitchFamily="34" charset="0"/>
              </a:rPr>
              <a:t>L</a:t>
            </a:r>
            <a:r>
              <a:rPr lang="en-IN" sz="4400" b="1" spc="300" dirty="0">
                <a:solidFill>
                  <a:schemeClr val="bg2"/>
                </a:solidFill>
                <a:effectLst>
                  <a:outerShdw blurRad="38100" dist="38100" dir="2700000" algn="tl">
                    <a:srgbClr val="000000">
                      <a:alpha val="43137"/>
                    </a:srgbClr>
                  </a:outerShdw>
                </a:effectLst>
                <a:latin typeface="Agency FB" panose="020B0503020202020204" pitchFamily="34" charset="0"/>
              </a:rPr>
              <a:t>ITERATURE </a:t>
            </a:r>
            <a:r>
              <a:rPr lang="en-IN" sz="4400" b="1" spc="300" dirty="0">
                <a:solidFill>
                  <a:srgbClr val="FFC000"/>
                </a:solidFill>
                <a:effectLst>
                  <a:outerShdw blurRad="38100" dist="38100" dir="2700000" algn="tl">
                    <a:srgbClr val="000000">
                      <a:alpha val="43137"/>
                    </a:srgbClr>
                  </a:outerShdw>
                </a:effectLst>
                <a:latin typeface="Agency FB" panose="020B0503020202020204" pitchFamily="34" charset="0"/>
              </a:rPr>
              <a:t>S</a:t>
            </a:r>
            <a:r>
              <a:rPr lang="en-IN" sz="4400" b="1" spc="300" dirty="0">
                <a:solidFill>
                  <a:schemeClr val="bg2"/>
                </a:solidFill>
                <a:effectLst>
                  <a:outerShdw blurRad="38100" dist="38100" dir="2700000" algn="tl">
                    <a:srgbClr val="000000">
                      <a:alpha val="43137"/>
                    </a:srgbClr>
                  </a:outerShdw>
                </a:effectLst>
                <a:latin typeface="Agency FB" panose="020B0503020202020204" pitchFamily="34" charset="0"/>
              </a:rPr>
              <a:t>URVEY</a:t>
            </a:r>
            <a:endParaRPr lang="en-US" sz="2400" spc="300" dirty="0">
              <a:solidFill>
                <a:schemeClr val="bg2"/>
              </a:solidFill>
              <a:effectLst>
                <a:outerShdw blurRad="38100" dist="38100" dir="2700000" algn="tl">
                  <a:srgbClr val="000000">
                    <a:alpha val="43137"/>
                  </a:srgbClr>
                </a:outerShdw>
              </a:effectLst>
              <a:latin typeface="Agency FB" panose="020B0503020202020204" pitchFamily="34" charset="0"/>
            </a:endParaRPr>
          </a:p>
        </p:txBody>
      </p:sp>
      <p:graphicFrame>
        <p:nvGraphicFramePr>
          <p:cNvPr id="3" name="Table 2">
            <a:extLst>
              <a:ext uri="{FF2B5EF4-FFF2-40B4-BE49-F238E27FC236}">
                <a16:creationId xmlns:a16="http://schemas.microsoft.com/office/drawing/2014/main" id="{4D4C70EA-8330-79C3-1128-C7AC88743B32}"/>
              </a:ext>
            </a:extLst>
          </p:cNvPr>
          <p:cNvGraphicFramePr>
            <a:graphicFrameLocks noGrp="1"/>
          </p:cNvGraphicFramePr>
          <p:nvPr>
            <p:extLst>
              <p:ext uri="{D42A27DB-BD31-4B8C-83A1-F6EECF244321}">
                <p14:modId xmlns:p14="http://schemas.microsoft.com/office/powerpoint/2010/main" val="3971447075"/>
              </p:ext>
            </p:extLst>
          </p:nvPr>
        </p:nvGraphicFramePr>
        <p:xfrm>
          <a:off x="173620" y="1064082"/>
          <a:ext cx="11817752" cy="5481232"/>
        </p:xfrm>
        <a:graphic>
          <a:graphicData uri="http://schemas.openxmlformats.org/drawingml/2006/table">
            <a:tbl>
              <a:tblPr firstRow="1" bandRow="1">
                <a:tableStyleId>{5C22544A-7EE6-4342-B048-85BDC9FD1C3A}</a:tableStyleId>
              </a:tblPr>
              <a:tblGrid>
                <a:gridCol w="594958">
                  <a:extLst>
                    <a:ext uri="{9D8B030D-6E8A-4147-A177-3AD203B41FA5}">
                      <a16:colId xmlns:a16="http://schemas.microsoft.com/office/drawing/2014/main" val="987989783"/>
                    </a:ext>
                  </a:extLst>
                </a:gridCol>
                <a:gridCol w="3236477">
                  <a:extLst>
                    <a:ext uri="{9D8B030D-6E8A-4147-A177-3AD203B41FA5}">
                      <a16:colId xmlns:a16="http://schemas.microsoft.com/office/drawing/2014/main" val="251681550"/>
                    </a:ext>
                  </a:extLst>
                </a:gridCol>
                <a:gridCol w="1564097">
                  <a:extLst>
                    <a:ext uri="{9D8B030D-6E8A-4147-A177-3AD203B41FA5}">
                      <a16:colId xmlns:a16="http://schemas.microsoft.com/office/drawing/2014/main" val="3569062112"/>
                    </a:ext>
                  </a:extLst>
                </a:gridCol>
                <a:gridCol w="1263309">
                  <a:extLst>
                    <a:ext uri="{9D8B030D-6E8A-4147-A177-3AD203B41FA5}">
                      <a16:colId xmlns:a16="http://schemas.microsoft.com/office/drawing/2014/main" val="3104338352"/>
                    </a:ext>
                  </a:extLst>
                </a:gridCol>
                <a:gridCol w="1491907">
                  <a:extLst>
                    <a:ext uri="{9D8B030D-6E8A-4147-A177-3AD203B41FA5}">
                      <a16:colId xmlns:a16="http://schemas.microsoft.com/office/drawing/2014/main" val="3567681171"/>
                    </a:ext>
                  </a:extLst>
                </a:gridCol>
                <a:gridCol w="3667004">
                  <a:extLst>
                    <a:ext uri="{9D8B030D-6E8A-4147-A177-3AD203B41FA5}">
                      <a16:colId xmlns:a16="http://schemas.microsoft.com/office/drawing/2014/main" val="3535010461"/>
                    </a:ext>
                  </a:extLst>
                </a:gridCol>
              </a:tblGrid>
              <a:tr h="576979">
                <a:tc>
                  <a:txBody>
                    <a:bodyPr/>
                    <a:lstStyle/>
                    <a:p>
                      <a:pPr algn="ctr"/>
                      <a:r>
                        <a:rPr lang="en-IN" dirty="0"/>
                        <a:t>Ref no</a:t>
                      </a:r>
                    </a:p>
                  </a:txBody>
                  <a:tcPr>
                    <a:solidFill>
                      <a:schemeClr val="accent1">
                        <a:lumMod val="75000"/>
                      </a:schemeClr>
                    </a:solidFill>
                  </a:tcPr>
                </a:tc>
                <a:tc>
                  <a:txBody>
                    <a:bodyPr/>
                    <a:lstStyle/>
                    <a:p>
                      <a:pPr algn="ctr"/>
                      <a:r>
                        <a:rPr lang="en-IN" dirty="0"/>
                        <a:t>PAPER TITLE</a:t>
                      </a:r>
                    </a:p>
                  </a:txBody>
                  <a:tcPr>
                    <a:solidFill>
                      <a:schemeClr val="accent1">
                        <a:lumMod val="75000"/>
                      </a:schemeClr>
                    </a:solidFill>
                  </a:tcPr>
                </a:tc>
                <a:tc>
                  <a:txBody>
                    <a:bodyPr/>
                    <a:lstStyle/>
                    <a:p>
                      <a:pPr algn="ctr"/>
                      <a:r>
                        <a:rPr lang="en-IN" dirty="0"/>
                        <a:t>AUTHOR</a:t>
                      </a:r>
                    </a:p>
                  </a:txBody>
                  <a:tcPr>
                    <a:solidFill>
                      <a:schemeClr val="accent1">
                        <a:lumMod val="75000"/>
                      </a:schemeClr>
                    </a:solidFill>
                  </a:tcPr>
                </a:tc>
                <a:tc>
                  <a:txBody>
                    <a:bodyPr/>
                    <a:lstStyle/>
                    <a:p>
                      <a:pPr algn="ctr"/>
                      <a:r>
                        <a:rPr lang="en-IN" dirty="0"/>
                        <a:t>PUBLISHED BY</a:t>
                      </a:r>
                    </a:p>
                  </a:txBody>
                  <a:tcPr>
                    <a:solidFill>
                      <a:schemeClr val="accent1">
                        <a:lumMod val="75000"/>
                      </a:schemeClr>
                    </a:solidFill>
                  </a:tcPr>
                </a:tc>
                <a:tc>
                  <a:txBody>
                    <a:bodyPr/>
                    <a:lstStyle/>
                    <a:p>
                      <a:r>
                        <a:rPr lang="en-IN" dirty="0"/>
                        <a:t>PUBLISHED ON</a:t>
                      </a:r>
                    </a:p>
                  </a:txBody>
                  <a:tcPr>
                    <a:solidFill>
                      <a:schemeClr val="accent1">
                        <a:lumMod val="75000"/>
                      </a:schemeClr>
                    </a:solidFill>
                  </a:tcPr>
                </a:tc>
                <a:tc>
                  <a:txBody>
                    <a:bodyPr/>
                    <a:lstStyle/>
                    <a:p>
                      <a:pPr algn="ctr"/>
                      <a:r>
                        <a:rPr lang="en-IN" dirty="0"/>
                        <a:t>DESCRIPTION</a:t>
                      </a:r>
                    </a:p>
                  </a:txBody>
                  <a:tcPr>
                    <a:solidFill>
                      <a:schemeClr val="accent1">
                        <a:lumMod val="75000"/>
                      </a:schemeClr>
                    </a:solidFill>
                  </a:tcPr>
                </a:tc>
                <a:extLst>
                  <a:ext uri="{0D108BD9-81ED-4DB2-BD59-A6C34878D82A}">
                    <a16:rowId xmlns:a16="http://schemas.microsoft.com/office/drawing/2014/main" val="1695749016"/>
                  </a:ext>
                </a:extLst>
              </a:tr>
              <a:tr h="2525206">
                <a:tc>
                  <a:txBody>
                    <a:bodyPr/>
                    <a:lstStyle/>
                    <a:p>
                      <a:r>
                        <a:rPr lang="en-IN" dirty="0"/>
                        <a:t>[1]</a:t>
                      </a:r>
                    </a:p>
                  </a:txBody>
                  <a:tcPr/>
                </a:tc>
                <a:tc>
                  <a:txBody>
                    <a:bodyPr/>
                    <a:lstStyle/>
                    <a:p>
                      <a:r>
                        <a:rPr lang="en-US" dirty="0"/>
                        <a:t>Building a Blockchain-Based Decentralized Crowdfunding Platform for Social and Educational Causes in the Context of Sustainable Development</a:t>
                      </a:r>
                      <a:endParaRPr lang="en-IN" dirty="0"/>
                    </a:p>
                  </a:txBody>
                  <a:tcPr/>
                </a:tc>
                <a:tc>
                  <a:txBody>
                    <a:bodyPr/>
                    <a:lstStyle/>
                    <a:p>
                      <a:r>
                        <a:rPr lang="en-IN" dirty="0"/>
                        <a:t>Bogdan </a:t>
                      </a:r>
                      <a:r>
                        <a:rPr lang="en-IN" dirty="0" err="1"/>
                        <a:t>Tiganoaia</a:t>
                      </a:r>
                      <a:r>
                        <a:rPr lang="en-IN" dirty="0"/>
                        <a:t> </a:t>
                      </a:r>
                    </a:p>
                    <a:p>
                      <a:r>
                        <a:rPr lang="en-IN" dirty="0"/>
                        <a:t>and </a:t>
                      </a:r>
                    </a:p>
                    <a:p>
                      <a:r>
                        <a:rPr lang="en-IN" dirty="0"/>
                        <a:t>George-</a:t>
                      </a:r>
                      <a:r>
                        <a:rPr lang="en-IN" dirty="0" err="1"/>
                        <a:t>Madalin</a:t>
                      </a:r>
                      <a:r>
                        <a:rPr lang="en-IN" dirty="0"/>
                        <a:t> Alexandru </a:t>
                      </a:r>
                    </a:p>
                  </a:txBody>
                  <a:tcPr/>
                </a:tc>
                <a:tc>
                  <a:txBody>
                    <a:bodyPr/>
                    <a:lstStyle/>
                    <a:p>
                      <a:r>
                        <a:rPr lang="en-IN" dirty="0"/>
                        <a:t>MDPI</a:t>
                      </a:r>
                    </a:p>
                  </a:txBody>
                  <a:tcPr/>
                </a:tc>
                <a:tc>
                  <a:txBody>
                    <a:bodyPr/>
                    <a:lstStyle/>
                    <a:p>
                      <a:r>
                        <a:rPr lang="en-IN" dirty="0"/>
                        <a:t>22 NOV 2023</a:t>
                      </a:r>
                    </a:p>
                  </a:txBody>
                  <a:tcPr/>
                </a:tc>
                <a:tc>
                  <a:txBody>
                    <a:bodyPr/>
                    <a:lstStyle/>
                    <a:p>
                      <a:r>
                        <a:rPr lang="en-US" dirty="0"/>
                        <a:t>This paper explores blockchain integration in a decentralized web3 app for transparent educational donations. Highlighting smart contracts and Polygon's scalability, it addresses security challenges, emphasizing the transformative impact on SDGs and charitable donations.</a:t>
                      </a:r>
                      <a:endParaRPr lang="en-IN" dirty="0"/>
                    </a:p>
                  </a:txBody>
                  <a:tcPr/>
                </a:tc>
                <a:extLst>
                  <a:ext uri="{0D108BD9-81ED-4DB2-BD59-A6C34878D82A}">
                    <a16:rowId xmlns:a16="http://schemas.microsoft.com/office/drawing/2014/main" val="2105287248"/>
                  </a:ext>
                </a:extLst>
              </a:tr>
              <a:tr h="2280832">
                <a:tc>
                  <a:txBody>
                    <a:bodyPr/>
                    <a:lstStyle/>
                    <a:p>
                      <a:r>
                        <a:rPr lang="en-IN" dirty="0"/>
                        <a:t>[2]</a:t>
                      </a:r>
                    </a:p>
                  </a:txBody>
                  <a:tcPr/>
                </a:tc>
                <a:tc>
                  <a:txBody>
                    <a:bodyPr/>
                    <a:lstStyle/>
                    <a:p>
                      <a:r>
                        <a:rPr lang="en-IN" dirty="0"/>
                        <a:t>A Transparent , Distributed &amp; Secure Crowdfunding platform based on Blockchain</a:t>
                      </a:r>
                    </a:p>
                  </a:txBody>
                  <a:tcPr/>
                </a:tc>
                <a:tc>
                  <a:txBody>
                    <a:bodyPr/>
                    <a:lstStyle/>
                    <a:p>
                      <a:r>
                        <a:rPr lang="en-IN" dirty="0"/>
                        <a:t>Vinita Tiwari,</a:t>
                      </a:r>
                    </a:p>
                    <a:p>
                      <a:r>
                        <a:rPr lang="en-IN" dirty="0"/>
                        <a:t>Sam </a:t>
                      </a:r>
                      <a:r>
                        <a:rPr lang="en-IN" dirty="0" err="1"/>
                        <a:t>Goundar</a:t>
                      </a:r>
                      <a:r>
                        <a:rPr lang="en-IN" dirty="0"/>
                        <a:t>,</a:t>
                      </a:r>
                    </a:p>
                    <a:p>
                      <a:r>
                        <a:rPr lang="en-IN" dirty="0"/>
                        <a:t>Karri Babu Ravi,</a:t>
                      </a:r>
                    </a:p>
                    <a:p>
                      <a:r>
                        <a:rPr lang="en-IN" dirty="0"/>
                        <a:t>Basant Agarwal</a:t>
                      </a:r>
                    </a:p>
                    <a:p>
                      <a:r>
                        <a:rPr lang="en-IN" dirty="0"/>
                        <a:t>Priyanka H</a:t>
                      </a:r>
                    </a:p>
                  </a:txBody>
                  <a:tcPr/>
                </a:tc>
                <a:tc>
                  <a:txBody>
                    <a:bodyPr/>
                    <a:lstStyle/>
                    <a:p>
                      <a:r>
                        <a:rPr lang="en-IN" dirty="0"/>
                        <a:t>Springer, Research gate</a:t>
                      </a:r>
                    </a:p>
                  </a:txBody>
                  <a:tcPr/>
                </a:tc>
                <a:tc>
                  <a:txBody>
                    <a:bodyPr/>
                    <a:lstStyle/>
                    <a:p>
                      <a:r>
                        <a:rPr lang="en-IN" dirty="0"/>
                        <a:t>4 OCT 2023</a:t>
                      </a:r>
                    </a:p>
                  </a:txBody>
                  <a:tcPr/>
                </a:tc>
                <a:tc>
                  <a:txBody>
                    <a:bodyPr/>
                    <a:lstStyle/>
                    <a:p>
                      <a:r>
                        <a:rPr lang="en-US" dirty="0"/>
                        <a:t>Blockchain-powered crowdfunding ensures transparency, accountability, and security, addressing fund diversion concerns. Decentralization enhances accountability and counters monopoly, fostering improved business scalability.</a:t>
                      </a:r>
                      <a:endParaRPr lang="en-IN" dirty="0"/>
                    </a:p>
                  </a:txBody>
                  <a:tcPr/>
                </a:tc>
                <a:extLst>
                  <a:ext uri="{0D108BD9-81ED-4DB2-BD59-A6C34878D82A}">
                    <a16:rowId xmlns:a16="http://schemas.microsoft.com/office/drawing/2014/main" val="1726421478"/>
                  </a:ext>
                </a:extLst>
              </a:tr>
            </a:tbl>
          </a:graphicData>
        </a:graphic>
      </p:graphicFrame>
    </p:spTree>
    <p:extLst>
      <p:ext uri="{BB962C8B-B14F-4D97-AF65-F5344CB8AC3E}">
        <p14:creationId xmlns:p14="http://schemas.microsoft.com/office/powerpoint/2010/main" val="1080095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767FFE6-5B34-F7FC-E7B2-8A58C1E2EC60}"/>
              </a:ext>
            </a:extLst>
          </p:cNvPr>
          <p:cNvGraphicFramePr>
            <a:graphicFrameLocks noGrp="1"/>
          </p:cNvGraphicFramePr>
          <p:nvPr>
            <p:extLst>
              <p:ext uri="{D42A27DB-BD31-4B8C-83A1-F6EECF244321}">
                <p14:modId xmlns:p14="http://schemas.microsoft.com/office/powerpoint/2010/main" val="1696135414"/>
              </p:ext>
            </p:extLst>
          </p:nvPr>
        </p:nvGraphicFramePr>
        <p:xfrm>
          <a:off x="152400" y="894080"/>
          <a:ext cx="11887200" cy="5709920"/>
        </p:xfrm>
        <a:graphic>
          <a:graphicData uri="http://schemas.openxmlformats.org/drawingml/2006/table">
            <a:tbl>
              <a:tblPr firstRow="1" bandRow="1">
                <a:tableStyleId>{5C22544A-7EE6-4342-B048-85BDC9FD1C3A}</a:tableStyleId>
              </a:tblPr>
              <a:tblGrid>
                <a:gridCol w="721360">
                  <a:extLst>
                    <a:ext uri="{9D8B030D-6E8A-4147-A177-3AD203B41FA5}">
                      <a16:colId xmlns:a16="http://schemas.microsoft.com/office/drawing/2014/main" val="2014809350"/>
                    </a:ext>
                  </a:extLst>
                </a:gridCol>
                <a:gridCol w="2914752">
                  <a:extLst>
                    <a:ext uri="{9D8B030D-6E8A-4147-A177-3AD203B41FA5}">
                      <a16:colId xmlns:a16="http://schemas.microsoft.com/office/drawing/2014/main" val="251681550"/>
                    </a:ext>
                  </a:extLst>
                </a:gridCol>
                <a:gridCol w="2157211">
                  <a:extLst>
                    <a:ext uri="{9D8B030D-6E8A-4147-A177-3AD203B41FA5}">
                      <a16:colId xmlns:a16="http://schemas.microsoft.com/office/drawing/2014/main" val="3569062112"/>
                    </a:ext>
                  </a:extLst>
                </a:gridCol>
                <a:gridCol w="1324187">
                  <a:extLst>
                    <a:ext uri="{9D8B030D-6E8A-4147-A177-3AD203B41FA5}">
                      <a16:colId xmlns:a16="http://schemas.microsoft.com/office/drawing/2014/main" val="3104338352"/>
                    </a:ext>
                  </a:extLst>
                </a:gridCol>
                <a:gridCol w="1402593">
                  <a:extLst>
                    <a:ext uri="{9D8B030D-6E8A-4147-A177-3AD203B41FA5}">
                      <a16:colId xmlns:a16="http://schemas.microsoft.com/office/drawing/2014/main" val="3567681171"/>
                    </a:ext>
                  </a:extLst>
                </a:gridCol>
                <a:gridCol w="3367097">
                  <a:extLst>
                    <a:ext uri="{9D8B030D-6E8A-4147-A177-3AD203B41FA5}">
                      <a16:colId xmlns:a16="http://schemas.microsoft.com/office/drawing/2014/main" val="3535010461"/>
                    </a:ext>
                  </a:extLst>
                </a:gridCol>
              </a:tblGrid>
              <a:tr h="697984">
                <a:tc>
                  <a:txBody>
                    <a:bodyPr/>
                    <a:lstStyle/>
                    <a:p>
                      <a:pPr algn="ctr"/>
                      <a:r>
                        <a:rPr lang="en-IN" dirty="0"/>
                        <a:t>Ref </a:t>
                      </a:r>
                    </a:p>
                    <a:p>
                      <a:pPr algn="ctr"/>
                      <a:r>
                        <a:rPr lang="en-IN" dirty="0"/>
                        <a:t>no</a:t>
                      </a:r>
                    </a:p>
                  </a:txBody>
                  <a:tcPr>
                    <a:solidFill>
                      <a:schemeClr val="accent1">
                        <a:lumMod val="75000"/>
                      </a:schemeClr>
                    </a:solidFill>
                  </a:tcPr>
                </a:tc>
                <a:tc>
                  <a:txBody>
                    <a:bodyPr/>
                    <a:lstStyle/>
                    <a:p>
                      <a:pPr algn="ctr"/>
                      <a:r>
                        <a:rPr lang="en-IN" dirty="0"/>
                        <a:t>PAPER TITLE</a:t>
                      </a:r>
                    </a:p>
                  </a:txBody>
                  <a:tcPr>
                    <a:solidFill>
                      <a:schemeClr val="accent1">
                        <a:lumMod val="75000"/>
                      </a:schemeClr>
                    </a:solidFill>
                  </a:tcPr>
                </a:tc>
                <a:tc>
                  <a:txBody>
                    <a:bodyPr/>
                    <a:lstStyle/>
                    <a:p>
                      <a:pPr algn="ctr"/>
                      <a:r>
                        <a:rPr lang="en-IN" dirty="0"/>
                        <a:t>AUTHOR</a:t>
                      </a:r>
                    </a:p>
                  </a:txBody>
                  <a:tcPr>
                    <a:solidFill>
                      <a:schemeClr val="accent1">
                        <a:lumMod val="75000"/>
                      </a:schemeClr>
                    </a:solidFill>
                  </a:tcPr>
                </a:tc>
                <a:tc>
                  <a:txBody>
                    <a:bodyPr/>
                    <a:lstStyle/>
                    <a:p>
                      <a:pPr algn="ctr"/>
                      <a:r>
                        <a:rPr lang="en-IN" dirty="0"/>
                        <a:t>PUBLISHED BY</a:t>
                      </a:r>
                    </a:p>
                  </a:txBody>
                  <a:tcPr>
                    <a:solidFill>
                      <a:schemeClr val="accent1">
                        <a:lumMod val="75000"/>
                      </a:schemeClr>
                    </a:solidFill>
                  </a:tcPr>
                </a:tc>
                <a:tc>
                  <a:txBody>
                    <a:bodyPr/>
                    <a:lstStyle/>
                    <a:p>
                      <a:pPr algn="ctr"/>
                      <a:r>
                        <a:rPr lang="en-IN" dirty="0"/>
                        <a:t>PUBLISHED ON</a:t>
                      </a:r>
                    </a:p>
                  </a:txBody>
                  <a:tcPr>
                    <a:solidFill>
                      <a:schemeClr val="accent1">
                        <a:lumMod val="75000"/>
                      </a:schemeClr>
                    </a:solidFill>
                  </a:tcPr>
                </a:tc>
                <a:tc>
                  <a:txBody>
                    <a:bodyPr/>
                    <a:lstStyle/>
                    <a:p>
                      <a:pPr algn="ctr"/>
                      <a:r>
                        <a:rPr lang="en-IN" dirty="0"/>
                        <a:t>DESCRIPTION</a:t>
                      </a:r>
                    </a:p>
                  </a:txBody>
                  <a:tcPr>
                    <a:solidFill>
                      <a:schemeClr val="accent1">
                        <a:lumMod val="75000"/>
                      </a:schemeClr>
                    </a:solidFill>
                  </a:tcPr>
                </a:tc>
                <a:extLst>
                  <a:ext uri="{0D108BD9-81ED-4DB2-BD59-A6C34878D82A}">
                    <a16:rowId xmlns:a16="http://schemas.microsoft.com/office/drawing/2014/main" val="1695749016"/>
                  </a:ext>
                </a:extLst>
              </a:tr>
              <a:tr h="2551688">
                <a:tc>
                  <a:txBody>
                    <a:bodyPr/>
                    <a:lstStyle/>
                    <a:p>
                      <a:r>
                        <a:rPr lang="en-IN" dirty="0"/>
                        <a:t>[3]</a:t>
                      </a:r>
                    </a:p>
                  </a:txBody>
                  <a:tcPr/>
                </a:tc>
                <a:tc>
                  <a:txBody>
                    <a:bodyPr/>
                    <a:lstStyle/>
                    <a:p>
                      <a:r>
                        <a:rPr lang="en-IN" dirty="0"/>
                        <a:t>Blockchain based Crowdfunding using Ethereum Smart Contract</a:t>
                      </a:r>
                    </a:p>
                  </a:txBody>
                  <a:tcPr/>
                </a:tc>
                <a:tc>
                  <a:txBody>
                    <a:bodyPr/>
                    <a:lstStyle/>
                    <a:p>
                      <a:r>
                        <a:rPr lang="en-IN" dirty="0"/>
                        <a:t>Dipali Pawar, </a:t>
                      </a:r>
                      <a:r>
                        <a:rPr lang="en-IN" dirty="0" err="1"/>
                        <a:t>Sanket</a:t>
                      </a:r>
                      <a:r>
                        <a:rPr lang="en-IN" dirty="0"/>
                        <a:t> </a:t>
                      </a:r>
                      <a:r>
                        <a:rPr lang="en-IN" dirty="0" err="1"/>
                        <a:t>Sangle</a:t>
                      </a:r>
                      <a:r>
                        <a:rPr lang="en-IN" dirty="0"/>
                        <a:t>, Aditya Muley,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Siddhesh, </a:t>
                      </a:r>
                      <a:r>
                        <a:rPr lang="en-IN" dirty="0" err="1"/>
                        <a:t>Ruhinaaz</a:t>
                      </a:r>
                      <a:r>
                        <a:rPr lang="en-IN" dirty="0"/>
                        <a:t> Shaikh</a:t>
                      </a:r>
                    </a:p>
                    <a:p>
                      <a:endParaRPr lang="en-IN" dirty="0"/>
                    </a:p>
                  </a:txBody>
                  <a:tcPr/>
                </a:tc>
                <a:tc>
                  <a:txBody>
                    <a:bodyPr/>
                    <a:lstStyle/>
                    <a:p>
                      <a:r>
                        <a:rPr lang="en-IN" dirty="0"/>
                        <a:t>IJRASET</a:t>
                      </a:r>
                    </a:p>
                  </a:txBody>
                  <a:tcPr/>
                </a:tc>
                <a:tc>
                  <a:txBody>
                    <a:bodyPr/>
                    <a:lstStyle/>
                    <a:p>
                      <a:r>
                        <a:rPr lang="en-IN" dirty="0"/>
                        <a:t>MAY 2023</a:t>
                      </a:r>
                    </a:p>
                  </a:txBody>
                  <a:tcPr/>
                </a:tc>
                <a:tc>
                  <a:txBody>
                    <a:bodyPr/>
                    <a:lstStyle/>
                    <a:p>
                      <a:r>
                        <a:rPr lang="en-US" dirty="0"/>
                        <a:t>The paper explores Blockchain-based crowdfunding's potential in addressing traditional funding challenges, emphasizing transparency, security, and efficiency. Integration with Ethereum smart contracts revolutionizes fundraising.</a:t>
                      </a:r>
                      <a:endParaRPr lang="en-IN" dirty="0"/>
                    </a:p>
                  </a:txBody>
                  <a:tcPr/>
                </a:tc>
                <a:extLst>
                  <a:ext uri="{0D108BD9-81ED-4DB2-BD59-A6C34878D82A}">
                    <a16:rowId xmlns:a16="http://schemas.microsoft.com/office/drawing/2014/main" val="2105287248"/>
                  </a:ext>
                </a:extLst>
              </a:tr>
              <a:tr h="2460248">
                <a:tc>
                  <a:txBody>
                    <a:bodyPr/>
                    <a:lstStyle/>
                    <a:p>
                      <a:r>
                        <a:rPr lang="en-IN" dirty="0"/>
                        <a:t>[4]</a:t>
                      </a:r>
                    </a:p>
                  </a:txBody>
                  <a:tcPr/>
                </a:tc>
                <a:tc>
                  <a:txBody>
                    <a:bodyPr/>
                    <a:lstStyle/>
                    <a:p>
                      <a:r>
                        <a:rPr lang="en-IN" dirty="0"/>
                        <a:t>Fund Crypt using </a:t>
                      </a:r>
                    </a:p>
                    <a:p>
                      <a:r>
                        <a:rPr lang="en-IN" dirty="0"/>
                        <a:t>Sha-256  &amp; </a:t>
                      </a:r>
                      <a:r>
                        <a:rPr lang="en-IN" dirty="0" err="1"/>
                        <a:t>pos</a:t>
                      </a:r>
                      <a:r>
                        <a:rPr lang="en-IN" dirty="0"/>
                        <a:t> </a:t>
                      </a:r>
                      <a:r>
                        <a:rPr lang="en-IN" dirty="0" err="1"/>
                        <a:t>alg</a:t>
                      </a:r>
                      <a:endParaRPr lang="en-IN" dirty="0"/>
                    </a:p>
                  </a:txBody>
                  <a:tcPr/>
                </a:tc>
                <a:tc>
                  <a:txBody>
                    <a:bodyPr/>
                    <a:lstStyle/>
                    <a:p>
                      <a:r>
                        <a:rPr lang="en-US" dirty="0"/>
                        <a:t>P.B. </a:t>
                      </a:r>
                      <a:r>
                        <a:rPr lang="en-US" dirty="0" err="1"/>
                        <a:t>Kumbharkar</a:t>
                      </a:r>
                      <a:r>
                        <a:rPr lang="en-US" dirty="0"/>
                        <a:t>,</a:t>
                      </a:r>
                    </a:p>
                    <a:p>
                      <a:r>
                        <a:rPr lang="en-US" dirty="0" err="1"/>
                        <a:t>Geetank</a:t>
                      </a:r>
                      <a:r>
                        <a:rPr lang="en-US" dirty="0"/>
                        <a:t> </a:t>
                      </a:r>
                      <a:r>
                        <a:rPr lang="en-US" dirty="0" err="1"/>
                        <a:t>Asati</a:t>
                      </a:r>
                      <a:r>
                        <a:rPr lang="en-US" dirty="0"/>
                        <a:t>, Aditya </a:t>
                      </a:r>
                      <a:r>
                        <a:rPr lang="en-US" dirty="0" err="1"/>
                        <a:t>Valekar</a:t>
                      </a:r>
                      <a:r>
                        <a:rPr lang="en-US" dirty="0"/>
                        <a:t>, </a:t>
                      </a:r>
                      <a:r>
                        <a:rPr lang="en-US" dirty="0" err="1"/>
                        <a:t>Rushikesh</a:t>
                      </a:r>
                      <a:r>
                        <a:rPr lang="en-US" dirty="0"/>
                        <a:t> </a:t>
                      </a:r>
                      <a:r>
                        <a:rPr lang="en-US" dirty="0" err="1"/>
                        <a:t>Palaskar</a:t>
                      </a:r>
                      <a:r>
                        <a:rPr lang="en-US" dirty="0"/>
                        <a:t>, Satyam </a:t>
                      </a:r>
                      <a:r>
                        <a:rPr lang="en-US" dirty="0" err="1"/>
                        <a:t>Yenegure</a:t>
                      </a:r>
                      <a:r>
                        <a:rPr lang="en-US" dirty="0"/>
                        <a:t> </a:t>
                      </a:r>
                      <a:endParaRPr lang="en-IN" dirty="0"/>
                    </a:p>
                  </a:txBody>
                  <a:tcPr/>
                </a:tc>
                <a:tc>
                  <a:txBody>
                    <a:bodyPr/>
                    <a:lstStyle/>
                    <a:p>
                      <a:r>
                        <a:rPr lang="en-IN" dirty="0"/>
                        <a:t>IEEE</a:t>
                      </a:r>
                    </a:p>
                  </a:txBody>
                  <a:tcPr/>
                </a:tc>
                <a:tc>
                  <a:txBody>
                    <a:bodyPr/>
                    <a:lstStyle/>
                    <a:p>
                      <a:r>
                        <a:rPr lang="en-IN" dirty="0"/>
                        <a:t>19 JUL 2023</a:t>
                      </a:r>
                    </a:p>
                  </a:txBody>
                  <a:tcPr/>
                </a:tc>
                <a:tc>
                  <a:txBody>
                    <a:bodyPr/>
                    <a:lstStyle/>
                    <a:p>
                      <a:r>
                        <a:rPr lang="en-US" dirty="0"/>
                        <a:t>Study explores blockchain in crowdfunding, addressing challenges. Blockchain's decentralization, transparency, and smart contracts enhance crowdfunding. Valuable insights for entrepreneurs, investors, and developers.</a:t>
                      </a:r>
                      <a:endParaRPr lang="en-IN" dirty="0"/>
                    </a:p>
                  </a:txBody>
                  <a:tcPr/>
                </a:tc>
                <a:extLst>
                  <a:ext uri="{0D108BD9-81ED-4DB2-BD59-A6C34878D82A}">
                    <a16:rowId xmlns:a16="http://schemas.microsoft.com/office/drawing/2014/main" val="1726421478"/>
                  </a:ext>
                </a:extLst>
              </a:tr>
            </a:tbl>
          </a:graphicData>
        </a:graphic>
      </p:graphicFrame>
      <p:sp>
        <p:nvSpPr>
          <p:cNvPr id="3" name="TextBox 2">
            <a:extLst>
              <a:ext uri="{FF2B5EF4-FFF2-40B4-BE49-F238E27FC236}">
                <a16:creationId xmlns:a16="http://schemas.microsoft.com/office/drawing/2014/main" id="{AF6A896A-AFBC-F168-9867-C0D550D8B745}"/>
              </a:ext>
            </a:extLst>
          </p:cNvPr>
          <p:cNvSpPr txBox="1"/>
          <p:nvPr/>
        </p:nvSpPr>
        <p:spPr>
          <a:xfrm>
            <a:off x="3807263" y="124639"/>
            <a:ext cx="508175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IN" sz="4400" b="1" spc="300" dirty="0">
                <a:solidFill>
                  <a:srgbClr val="FFC000"/>
                </a:solidFill>
                <a:effectLst>
                  <a:outerShdw blurRad="38100" dist="38100" dir="2700000" algn="tl">
                    <a:srgbClr val="000000">
                      <a:alpha val="43137"/>
                    </a:srgbClr>
                  </a:outerShdw>
                </a:effectLst>
                <a:latin typeface="Agency FB" panose="020B0503020202020204" pitchFamily="34" charset="0"/>
              </a:rPr>
              <a:t>L</a:t>
            </a:r>
            <a:r>
              <a:rPr lang="en-IN" sz="4400" b="1" spc="300" dirty="0">
                <a:solidFill>
                  <a:schemeClr val="bg2"/>
                </a:solidFill>
                <a:effectLst>
                  <a:outerShdw blurRad="38100" dist="38100" dir="2700000" algn="tl">
                    <a:srgbClr val="000000">
                      <a:alpha val="43137"/>
                    </a:srgbClr>
                  </a:outerShdw>
                </a:effectLst>
                <a:latin typeface="Agency FB" panose="020B0503020202020204" pitchFamily="34" charset="0"/>
              </a:rPr>
              <a:t>ITERATURE </a:t>
            </a:r>
            <a:r>
              <a:rPr lang="en-IN" sz="4400" b="1" spc="300" dirty="0">
                <a:solidFill>
                  <a:srgbClr val="FFC000"/>
                </a:solidFill>
                <a:effectLst>
                  <a:outerShdw blurRad="38100" dist="38100" dir="2700000" algn="tl">
                    <a:srgbClr val="000000">
                      <a:alpha val="43137"/>
                    </a:srgbClr>
                  </a:outerShdw>
                </a:effectLst>
                <a:latin typeface="Agency FB" panose="020B0503020202020204" pitchFamily="34" charset="0"/>
              </a:rPr>
              <a:t>S</a:t>
            </a:r>
            <a:r>
              <a:rPr lang="en-IN" sz="4400" b="1" spc="300" dirty="0">
                <a:solidFill>
                  <a:schemeClr val="bg2"/>
                </a:solidFill>
                <a:effectLst>
                  <a:outerShdw blurRad="38100" dist="38100" dir="2700000" algn="tl">
                    <a:srgbClr val="000000">
                      <a:alpha val="43137"/>
                    </a:srgbClr>
                  </a:outerShdw>
                </a:effectLst>
                <a:latin typeface="Agency FB" panose="020B0503020202020204" pitchFamily="34" charset="0"/>
              </a:rPr>
              <a:t>URVEY</a:t>
            </a:r>
            <a:endParaRPr lang="en-US" sz="2400" spc="300" dirty="0">
              <a:solidFill>
                <a:schemeClr val="bg2"/>
              </a:solidFill>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3076202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CE94C9E-F8BC-E20A-A56B-1B83993C530B}"/>
              </a:ext>
            </a:extLst>
          </p:cNvPr>
          <p:cNvGraphicFramePr>
            <a:graphicFrameLocks noGrp="1"/>
          </p:cNvGraphicFramePr>
          <p:nvPr>
            <p:extLst>
              <p:ext uri="{D42A27DB-BD31-4B8C-83A1-F6EECF244321}">
                <p14:modId xmlns:p14="http://schemas.microsoft.com/office/powerpoint/2010/main" val="2100147445"/>
              </p:ext>
            </p:extLst>
          </p:nvPr>
        </p:nvGraphicFramePr>
        <p:xfrm>
          <a:off x="284480" y="1168400"/>
          <a:ext cx="11663679" cy="5394961"/>
        </p:xfrm>
        <a:graphic>
          <a:graphicData uri="http://schemas.openxmlformats.org/drawingml/2006/table">
            <a:tbl>
              <a:tblPr firstRow="1" bandRow="1">
                <a:tableStyleId>{5C22544A-7EE6-4342-B048-85BDC9FD1C3A}</a:tableStyleId>
              </a:tblPr>
              <a:tblGrid>
                <a:gridCol w="705948">
                  <a:extLst>
                    <a:ext uri="{9D8B030D-6E8A-4147-A177-3AD203B41FA5}">
                      <a16:colId xmlns:a16="http://schemas.microsoft.com/office/drawing/2014/main" val="184592232"/>
                    </a:ext>
                  </a:extLst>
                </a:gridCol>
                <a:gridCol w="2374139">
                  <a:extLst>
                    <a:ext uri="{9D8B030D-6E8A-4147-A177-3AD203B41FA5}">
                      <a16:colId xmlns:a16="http://schemas.microsoft.com/office/drawing/2014/main" val="251681550"/>
                    </a:ext>
                  </a:extLst>
                </a:gridCol>
                <a:gridCol w="1594766">
                  <a:extLst>
                    <a:ext uri="{9D8B030D-6E8A-4147-A177-3AD203B41FA5}">
                      <a16:colId xmlns:a16="http://schemas.microsoft.com/office/drawing/2014/main" val="3569062112"/>
                    </a:ext>
                  </a:extLst>
                </a:gridCol>
                <a:gridCol w="1427993">
                  <a:extLst>
                    <a:ext uri="{9D8B030D-6E8A-4147-A177-3AD203B41FA5}">
                      <a16:colId xmlns:a16="http://schemas.microsoft.com/office/drawing/2014/main" val="3104338352"/>
                    </a:ext>
                  </a:extLst>
                </a:gridCol>
                <a:gridCol w="1480109">
                  <a:extLst>
                    <a:ext uri="{9D8B030D-6E8A-4147-A177-3AD203B41FA5}">
                      <a16:colId xmlns:a16="http://schemas.microsoft.com/office/drawing/2014/main" val="3567681171"/>
                    </a:ext>
                  </a:extLst>
                </a:gridCol>
                <a:gridCol w="4080724">
                  <a:extLst>
                    <a:ext uri="{9D8B030D-6E8A-4147-A177-3AD203B41FA5}">
                      <a16:colId xmlns:a16="http://schemas.microsoft.com/office/drawing/2014/main" val="3535010461"/>
                    </a:ext>
                  </a:extLst>
                </a:gridCol>
              </a:tblGrid>
              <a:tr h="716098">
                <a:tc>
                  <a:txBody>
                    <a:bodyPr/>
                    <a:lstStyle/>
                    <a:p>
                      <a:pPr algn="ctr"/>
                      <a:r>
                        <a:rPr lang="en-IN" dirty="0"/>
                        <a:t>Ref</a:t>
                      </a:r>
                    </a:p>
                    <a:p>
                      <a:pPr algn="ctr"/>
                      <a:r>
                        <a:rPr lang="en-IN" dirty="0"/>
                        <a:t>no</a:t>
                      </a:r>
                    </a:p>
                  </a:txBody>
                  <a:tcPr>
                    <a:solidFill>
                      <a:schemeClr val="accent1">
                        <a:lumMod val="75000"/>
                      </a:schemeClr>
                    </a:solidFill>
                  </a:tcPr>
                </a:tc>
                <a:tc>
                  <a:txBody>
                    <a:bodyPr/>
                    <a:lstStyle/>
                    <a:p>
                      <a:pPr algn="ctr"/>
                      <a:r>
                        <a:rPr lang="en-IN" dirty="0"/>
                        <a:t>PAPER TITLE</a:t>
                      </a:r>
                    </a:p>
                  </a:txBody>
                  <a:tcPr>
                    <a:solidFill>
                      <a:schemeClr val="accent1">
                        <a:lumMod val="75000"/>
                      </a:schemeClr>
                    </a:solidFill>
                  </a:tcPr>
                </a:tc>
                <a:tc>
                  <a:txBody>
                    <a:bodyPr/>
                    <a:lstStyle/>
                    <a:p>
                      <a:pPr algn="ctr"/>
                      <a:r>
                        <a:rPr lang="en-IN" dirty="0"/>
                        <a:t>AUTHOR</a:t>
                      </a:r>
                    </a:p>
                  </a:txBody>
                  <a:tcPr>
                    <a:solidFill>
                      <a:schemeClr val="accent1">
                        <a:lumMod val="75000"/>
                      </a:schemeClr>
                    </a:solidFill>
                  </a:tcPr>
                </a:tc>
                <a:tc>
                  <a:txBody>
                    <a:bodyPr/>
                    <a:lstStyle/>
                    <a:p>
                      <a:pPr algn="ctr"/>
                      <a:r>
                        <a:rPr lang="en-IN" dirty="0"/>
                        <a:t>PUBLISHED BY</a:t>
                      </a:r>
                    </a:p>
                  </a:txBody>
                  <a:tcPr>
                    <a:solidFill>
                      <a:schemeClr val="accent1">
                        <a:lumMod val="75000"/>
                      </a:schemeClr>
                    </a:solidFill>
                  </a:tcPr>
                </a:tc>
                <a:tc>
                  <a:txBody>
                    <a:bodyPr/>
                    <a:lstStyle/>
                    <a:p>
                      <a:r>
                        <a:rPr lang="en-IN" dirty="0"/>
                        <a:t>PUBLISHED ON</a:t>
                      </a:r>
                    </a:p>
                  </a:txBody>
                  <a:tcPr>
                    <a:solidFill>
                      <a:schemeClr val="accent1">
                        <a:lumMod val="75000"/>
                      </a:schemeClr>
                    </a:solidFill>
                  </a:tcPr>
                </a:tc>
                <a:tc>
                  <a:txBody>
                    <a:bodyPr/>
                    <a:lstStyle/>
                    <a:p>
                      <a:pPr algn="ctr"/>
                      <a:r>
                        <a:rPr lang="en-IN" dirty="0"/>
                        <a:t>DESCRIPTION</a:t>
                      </a:r>
                    </a:p>
                  </a:txBody>
                  <a:tcPr>
                    <a:solidFill>
                      <a:schemeClr val="accent1">
                        <a:lumMod val="75000"/>
                      </a:schemeClr>
                    </a:solidFill>
                  </a:tcPr>
                </a:tc>
                <a:extLst>
                  <a:ext uri="{0D108BD9-81ED-4DB2-BD59-A6C34878D82A}">
                    <a16:rowId xmlns:a16="http://schemas.microsoft.com/office/drawing/2014/main" val="1695749016"/>
                  </a:ext>
                </a:extLst>
              </a:tr>
              <a:tr h="2151384">
                <a:tc>
                  <a:txBody>
                    <a:bodyPr/>
                    <a:lstStyle/>
                    <a:p>
                      <a:r>
                        <a:rPr lang="en-IN" dirty="0"/>
                        <a:t>[5]</a:t>
                      </a:r>
                    </a:p>
                  </a:txBody>
                  <a:tcPr/>
                </a:tc>
                <a:tc>
                  <a:txBody>
                    <a:bodyPr/>
                    <a:lstStyle/>
                    <a:p>
                      <a:r>
                        <a:rPr lang="en-IN" dirty="0"/>
                        <a:t>Crowdfunding </a:t>
                      </a:r>
                      <a:r>
                        <a:rPr lang="en-IN" dirty="0" err="1"/>
                        <a:t>Dapp</a:t>
                      </a:r>
                      <a:endParaRPr lang="en-IN" dirty="0"/>
                    </a:p>
                  </a:txBody>
                  <a:tcPr/>
                </a:tc>
                <a:tc>
                  <a:txBody>
                    <a:bodyPr/>
                    <a:lstStyle/>
                    <a:p>
                      <a:r>
                        <a:rPr lang="en-US" dirty="0" err="1"/>
                        <a:t>Chethan</a:t>
                      </a:r>
                      <a:r>
                        <a:rPr lang="en-US" dirty="0"/>
                        <a:t> S, Rohan P, </a:t>
                      </a:r>
                      <a:r>
                        <a:rPr lang="en-US" dirty="0" err="1"/>
                        <a:t>Roopashree</a:t>
                      </a:r>
                      <a:r>
                        <a:rPr lang="en-US" dirty="0"/>
                        <a:t> CS</a:t>
                      </a:r>
                      <a:endParaRPr lang="en-IN" dirty="0"/>
                    </a:p>
                  </a:txBody>
                  <a:tcPr/>
                </a:tc>
                <a:tc>
                  <a:txBody>
                    <a:bodyPr/>
                    <a:lstStyle/>
                    <a:p>
                      <a:r>
                        <a:rPr lang="en-IN" dirty="0"/>
                        <a:t>IRJMETS</a:t>
                      </a:r>
                    </a:p>
                  </a:txBody>
                  <a:tcPr/>
                </a:tc>
                <a:tc>
                  <a:txBody>
                    <a:bodyPr/>
                    <a:lstStyle/>
                    <a:p>
                      <a:r>
                        <a:rPr lang="en-IN" dirty="0"/>
                        <a:t>07 JUL 2023</a:t>
                      </a:r>
                    </a:p>
                  </a:txBody>
                  <a:tcPr/>
                </a:tc>
                <a:tc>
                  <a:txBody>
                    <a:bodyPr/>
                    <a:lstStyle/>
                    <a:p>
                      <a:r>
                        <a:rPr lang="en-US" dirty="0"/>
                        <a:t>Paper introduces blockchain crowdfunding for large projects, emphasizing secure, transparent decision-making. Positive survey results affirm platform's potential to enhance transparency, trust, and security.</a:t>
                      </a:r>
                      <a:endParaRPr lang="en-IN" dirty="0"/>
                    </a:p>
                  </a:txBody>
                  <a:tcPr/>
                </a:tc>
                <a:extLst>
                  <a:ext uri="{0D108BD9-81ED-4DB2-BD59-A6C34878D82A}">
                    <a16:rowId xmlns:a16="http://schemas.microsoft.com/office/drawing/2014/main" val="2105287248"/>
                  </a:ext>
                </a:extLst>
              </a:tr>
              <a:tr h="2527479">
                <a:tc>
                  <a:txBody>
                    <a:bodyPr/>
                    <a:lstStyle/>
                    <a:p>
                      <a:r>
                        <a:rPr lang="en-IN" dirty="0"/>
                        <a:t>[6]</a:t>
                      </a:r>
                    </a:p>
                  </a:txBody>
                  <a:tcPr/>
                </a:tc>
                <a:tc>
                  <a:txBody>
                    <a:bodyPr/>
                    <a:lstStyle/>
                    <a:p>
                      <a:r>
                        <a:rPr lang="en-US" dirty="0"/>
                        <a:t>Blockchain-based Distributed Secure Crowdfunding and Decision-</a:t>
                      </a:r>
                      <a:r>
                        <a:rPr lang="en-US" dirty="0" err="1"/>
                        <a:t>MakingPlatform</a:t>
                      </a:r>
                      <a:r>
                        <a:rPr lang="en-US" dirty="0"/>
                        <a:t> for Large-scale Business Projects in Public and Private Sectors</a:t>
                      </a:r>
                      <a:endParaRPr lang="en-IN" dirty="0"/>
                    </a:p>
                  </a:txBody>
                  <a:tcPr/>
                </a:tc>
                <a:tc>
                  <a:txBody>
                    <a:bodyPr/>
                    <a:lstStyle/>
                    <a:p>
                      <a:r>
                        <a:rPr lang="en-IN" sz="1800" b="0" i="0" u="none" strike="noStrike" kern="1200" dirty="0" err="1">
                          <a:solidFill>
                            <a:schemeClr val="dk1"/>
                          </a:solidFill>
                          <a:effectLst/>
                          <a:latin typeface="+mn-lt"/>
                          <a:ea typeface="+mn-ea"/>
                          <a:cs typeface="+mn-cs"/>
                        </a:rPr>
                        <a:t>Malithi</a:t>
                      </a:r>
                      <a:r>
                        <a:rPr lang="en-IN" sz="1800" b="0" i="0" u="none" strike="noStrike" kern="1200" dirty="0">
                          <a:solidFill>
                            <a:schemeClr val="dk1"/>
                          </a:solidFill>
                          <a:effectLst/>
                          <a:latin typeface="+mn-lt"/>
                          <a:ea typeface="+mn-ea"/>
                          <a:cs typeface="+mn-cs"/>
                        </a:rPr>
                        <a:t> </a:t>
                      </a:r>
                      <a:r>
                        <a:rPr lang="en-IN" sz="1800" b="0" i="0" u="none" strike="noStrike" kern="1200" dirty="0" err="1">
                          <a:solidFill>
                            <a:schemeClr val="dk1"/>
                          </a:solidFill>
                          <a:effectLst/>
                          <a:latin typeface="+mn-lt"/>
                          <a:ea typeface="+mn-ea"/>
                          <a:cs typeface="+mn-cs"/>
                        </a:rPr>
                        <a:t>mithsara</a:t>
                      </a:r>
                      <a:r>
                        <a:rPr lang="en-IN" sz="1800" b="0" i="0" u="none" strike="noStrike" kern="1200" dirty="0">
                          <a:solidFill>
                            <a:schemeClr val="dk1"/>
                          </a:solidFill>
                          <a:effectLst/>
                          <a:latin typeface="+mn-lt"/>
                          <a:ea typeface="+mn-ea"/>
                          <a:cs typeface="+mn-cs"/>
                        </a:rPr>
                        <a:t>,</a:t>
                      </a:r>
                    </a:p>
                    <a:p>
                      <a:r>
                        <a:rPr lang="en-IN" sz="1800" b="0" i="0" u="none" strike="noStrike" kern="1200" dirty="0">
                          <a:solidFill>
                            <a:schemeClr val="dk1"/>
                          </a:solidFill>
                          <a:effectLst/>
                          <a:latin typeface="+mn-lt"/>
                          <a:ea typeface="+mn-ea"/>
                          <a:cs typeface="+mn-cs"/>
                        </a:rPr>
                        <a:t>T M K </a:t>
                      </a:r>
                      <a:r>
                        <a:rPr lang="en-IN" sz="1800" b="0" i="0" u="none" strike="noStrike" kern="1200" dirty="0" err="1">
                          <a:solidFill>
                            <a:schemeClr val="dk1"/>
                          </a:solidFill>
                          <a:effectLst/>
                          <a:latin typeface="+mn-lt"/>
                          <a:ea typeface="+mn-ea"/>
                          <a:cs typeface="+mn-cs"/>
                        </a:rPr>
                        <a:t>K</a:t>
                      </a:r>
                      <a:r>
                        <a:rPr lang="en-IN" sz="1800" b="0" i="0" u="none" strike="noStrike" kern="1200" dirty="0">
                          <a:solidFill>
                            <a:schemeClr val="dk1"/>
                          </a:solidFill>
                          <a:effectLst/>
                          <a:latin typeface="+mn-lt"/>
                          <a:ea typeface="+mn-ea"/>
                          <a:cs typeface="+mn-cs"/>
                        </a:rPr>
                        <a:t> </a:t>
                      </a:r>
                      <a:r>
                        <a:rPr lang="en-IN" sz="1800" b="0" i="0" u="none" strike="noStrike" kern="1200" dirty="0" err="1">
                          <a:solidFill>
                            <a:schemeClr val="dk1"/>
                          </a:solidFill>
                          <a:effectLst/>
                          <a:latin typeface="+mn-lt"/>
                          <a:ea typeface="+mn-ea"/>
                          <a:cs typeface="+mn-cs"/>
                        </a:rPr>
                        <a:t>Jinnasena</a:t>
                      </a:r>
                      <a:endParaRPr lang="en-IN" b="0" dirty="0"/>
                    </a:p>
                  </a:txBody>
                  <a:tcPr/>
                </a:tc>
                <a:tc>
                  <a:txBody>
                    <a:bodyPr/>
                    <a:lstStyle/>
                    <a:p>
                      <a:r>
                        <a:rPr lang="en-IN" dirty="0"/>
                        <a:t>Research gate</a:t>
                      </a:r>
                    </a:p>
                  </a:txBody>
                  <a:tcPr/>
                </a:tc>
                <a:tc>
                  <a:txBody>
                    <a:bodyPr/>
                    <a:lstStyle/>
                    <a:p>
                      <a:r>
                        <a:rPr lang="en-IN" dirty="0"/>
                        <a:t>SEP 2020</a:t>
                      </a:r>
                    </a:p>
                  </a:txBody>
                  <a:tcPr/>
                </a:tc>
                <a:tc>
                  <a:txBody>
                    <a:bodyPr/>
                    <a:lstStyle/>
                    <a:p>
                      <a:r>
                        <a:rPr lang="en-US" dirty="0"/>
                        <a:t>The article proposes a decision-making platform for large-scale business projects. It addresses funding challenges, trust issues, and decision-making transparency, utilizing Ethereum smart contracts to enhance security, reliability, and community involvement in project investments.</a:t>
                      </a:r>
                      <a:endParaRPr lang="en-IN" dirty="0"/>
                    </a:p>
                  </a:txBody>
                  <a:tcPr/>
                </a:tc>
                <a:extLst>
                  <a:ext uri="{0D108BD9-81ED-4DB2-BD59-A6C34878D82A}">
                    <a16:rowId xmlns:a16="http://schemas.microsoft.com/office/drawing/2014/main" val="2697982090"/>
                  </a:ext>
                </a:extLst>
              </a:tr>
            </a:tbl>
          </a:graphicData>
        </a:graphic>
      </p:graphicFrame>
      <p:sp>
        <p:nvSpPr>
          <p:cNvPr id="4" name="TextBox 3">
            <a:extLst>
              <a:ext uri="{FF2B5EF4-FFF2-40B4-BE49-F238E27FC236}">
                <a16:creationId xmlns:a16="http://schemas.microsoft.com/office/drawing/2014/main" id="{F8EABCBB-AE73-4715-F6AD-57687D5FEC7A}"/>
              </a:ext>
            </a:extLst>
          </p:cNvPr>
          <p:cNvSpPr txBox="1"/>
          <p:nvPr/>
        </p:nvSpPr>
        <p:spPr>
          <a:xfrm>
            <a:off x="3807263" y="274461"/>
            <a:ext cx="508175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IN" sz="4400" b="1" spc="300" dirty="0">
                <a:solidFill>
                  <a:srgbClr val="FFC000"/>
                </a:solidFill>
                <a:effectLst>
                  <a:outerShdw blurRad="38100" dist="38100" dir="2700000" algn="tl">
                    <a:srgbClr val="000000">
                      <a:alpha val="43137"/>
                    </a:srgbClr>
                  </a:outerShdw>
                </a:effectLst>
                <a:latin typeface="Agency FB" panose="020B0503020202020204" pitchFamily="34" charset="0"/>
              </a:rPr>
              <a:t>L</a:t>
            </a:r>
            <a:r>
              <a:rPr lang="en-IN" sz="4400" b="1" spc="300" dirty="0">
                <a:solidFill>
                  <a:schemeClr val="bg2"/>
                </a:solidFill>
                <a:effectLst>
                  <a:outerShdw blurRad="38100" dist="38100" dir="2700000" algn="tl">
                    <a:srgbClr val="000000">
                      <a:alpha val="43137"/>
                    </a:srgbClr>
                  </a:outerShdw>
                </a:effectLst>
                <a:latin typeface="Agency FB" panose="020B0503020202020204" pitchFamily="34" charset="0"/>
              </a:rPr>
              <a:t>ITERATURE </a:t>
            </a:r>
            <a:r>
              <a:rPr lang="en-IN" sz="4400" b="1" spc="300" dirty="0">
                <a:solidFill>
                  <a:srgbClr val="FFC000"/>
                </a:solidFill>
                <a:effectLst>
                  <a:outerShdw blurRad="38100" dist="38100" dir="2700000" algn="tl">
                    <a:srgbClr val="000000">
                      <a:alpha val="43137"/>
                    </a:srgbClr>
                  </a:outerShdw>
                </a:effectLst>
                <a:latin typeface="Agency FB" panose="020B0503020202020204" pitchFamily="34" charset="0"/>
              </a:rPr>
              <a:t>S</a:t>
            </a:r>
            <a:r>
              <a:rPr lang="en-IN" sz="4400" b="1" spc="300" dirty="0">
                <a:solidFill>
                  <a:schemeClr val="bg2"/>
                </a:solidFill>
                <a:effectLst>
                  <a:outerShdw blurRad="38100" dist="38100" dir="2700000" algn="tl">
                    <a:srgbClr val="000000">
                      <a:alpha val="43137"/>
                    </a:srgbClr>
                  </a:outerShdw>
                </a:effectLst>
                <a:latin typeface="Agency FB" panose="020B0503020202020204" pitchFamily="34" charset="0"/>
              </a:rPr>
              <a:t>URVEY</a:t>
            </a:r>
            <a:endParaRPr lang="en-US" sz="2400" spc="300" dirty="0">
              <a:solidFill>
                <a:schemeClr val="bg2"/>
              </a:solidFill>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876167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3B53D-EC0C-7177-E044-5A24E2F19C7C}"/>
              </a:ext>
            </a:extLst>
          </p:cNvPr>
          <p:cNvSpPr txBox="1"/>
          <p:nvPr/>
        </p:nvSpPr>
        <p:spPr>
          <a:xfrm>
            <a:off x="3434854" y="369900"/>
            <a:ext cx="5322291" cy="769441"/>
          </a:xfrm>
          <a:prstGeom prst="rect">
            <a:avLst/>
          </a:prstGeom>
          <a:noFill/>
        </p:spPr>
        <p:txBody>
          <a:bodyPr wrap="none" rtlCol="0">
            <a:spAutoFit/>
          </a:bodyPr>
          <a:lstStyle/>
          <a:p>
            <a:r>
              <a:rPr lang="en-IN" sz="4400" b="1" spc="300" dirty="0">
                <a:solidFill>
                  <a:srgbClr val="FFC000"/>
                </a:solidFill>
                <a:effectLst>
                  <a:outerShdw blurRad="38100" dist="38100" dir="2700000" algn="tl">
                    <a:srgbClr val="000000">
                      <a:alpha val="43137"/>
                    </a:srgbClr>
                  </a:outerShdw>
                </a:effectLst>
                <a:latin typeface="Agency FB" panose="020B0503020202020204" pitchFamily="34" charset="0"/>
              </a:rPr>
              <a:t>R</a:t>
            </a:r>
            <a:r>
              <a:rPr lang="en-IN" sz="4400" b="1" spc="300" dirty="0">
                <a:solidFill>
                  <a:schemeClr val="bg1"/>
                </a:solidFill>
                <a:effectLst>
                  <a:outerShdw blurRad="38100" dist="38100" dir="2700000" algn="tl">
                    <a:srgbClr val="000000">
                      <a:alpha val="43137"/>
                    </a:srgbClr>
                  </a:outerShdw>
                </a:effectLst>
                <a:latin typeface="Agency FB" panose="020B0503020202020204" pitchFamily="34" charset="0"/>
              </a:rPr>
              <a:t>EFERENCES </a:t>
            </a:r>
            <a:r>
              <a:rPr lang="en-IN" sz="4400" b="1" spc="300" dirty="0">
                <a:solidFill>
                  <a:srgbClr val="FFC000"/>
                </a:solidFill>
                <a:effectLst>
                  <a:outerShdw blurRad="38100" dist="38100" dir="2700000" algn="tl">
                    <a:srgbClr val="000000">
                      <a:alpha val="43137"/>
                    </a:srgbClr>
                  </a:outerShdw>
                </a:effectLst>
                <a:latin typeface="Agency FB" panose="020B0503020202020204" pitchFamily="34" charset="0"/>
              </a:rPr>
              <a:t>A</a:t>
            </a:r>
            <a:r>
              <a:rPr lang="en-IN" sz="4400" b="1" spc="300" dirty="0">
                <a:solidFill>
                  <a:schemeClr val="bg1"/>
                </a:solidFill>
                <a:effectLst>
                  <a:outerShdw blurRad="38100" dist="38100" dir="2700000" algn="tl">
                    <a:srgbClr val="000000">
                      <a:alpha val="43137"/>
                    </a:srgbClr>
                  </a:outerShdw>
                </a:effectLst>
                <a:latin typeface="Agency FB" panose="020B0503020202020204" pitchFamily="34" charset="0"/>
              </a:rPr>
              <a:t>NALYSIS</a:t>
            </a:r>
            <a:endParaRPr lang="en-US" sz="4400" spc="300"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sp>
        <p:nvSpPr>
          <p:cNvPr id="3" name="TextBox 2">
            <a:extLst>
              <a:ext uri="{FF2B5EF4-FFF2-40B4-BE49-F238E27FC236}">
                <a16:creationId xmlns:a16="http://schemas.microsoft.com/office/drawing/2014/main" id="{92D4EC75-9816-2D83-822D-DEDBB71AF8C2}"/>
              </a:ext>
            </a:extLst>
          </p:cNvPr>
          <p:cNvSpPr txBox="1"/>
          <p:nvPr/>
        </p:nvSpPr>
        <p:spPr>
          <a:xfrm>
            <a:off x="373672" y="1191828"/>
            <a:ext cx="11444653" cy="5355312"/>
          </a:xfrm>
          <a:prstGeom prst="rect">
            <a:avLst/>
          </a:prstGeom>
          <a:noFill/>
        </p:spPr>
        <p:txBody>
          <a:bodyPr wrap="square" rtlCol="0">
            <a:spAutoFit/>
          </a:bodyPr>
          <a:lstStyle/>
          <a:p>
            <a:pPr algn="just">
              <a:lnSpc>
                <a:spcPct val="150000"/>
              </a:lnSpc>
            </a:pPr>
            <a:r>
              <a:rPr lang="en-IN" dirty="0">
                <a:solidFill>
                  <a:schemeClr val="bg1"/>
                </a:solidFill>
              </a:rPr>
              <a:t>[1] </a:t>
            </a:r>
            <a:r>
              <a:rPr lang="en-US" dirty="0">
                <a:solidFill>
                  <a:schemeClr val="bg1"/>
                </a:solidFill>
              </a:rPr>
              <a:t>This article explores blockchain's role in transparent and efficient educational donations, aligning with our decentralized funding platform.</a:t>
            </a:r>
          </a:p>
          <a:p>
            <a:pPr algn="just">
              <a:lnSpc>
                <a:spcPct val="150000"/>
              </a:lnSpc>
            </a:pPr>
            <a:r>
              <a:rPr lang="en-US" dirty="0">
                <a:solidFill>
                  <a:schemeClr val="bg1"/>
                </a:solidFill>
              </a:rPr>
              <a:t>[2] This article discusses the importance of transparency for building trust in crowdfunding and its role in boosting investor confidence.</a:t>
            </a:r>
          </a:p>
          <a:p>
            <a:pPr algn="just">
              <a:lnSpc>
                <a:spcPct val="150000"/>
              </a:lnSpc>
            </a:pPr>
            <a:r>
              <a:rPr lang="en-US" dirty="0">
                <a:solidFill>
                  <a:schemeClr val="bg1"/>
                </a:solidFill>
              </a:rPr>
              <a:t>[3] Implementing these references into our project will improve theoretical foundation and also align it with existing research in the field of blockchain-based crowdfunding.</a:t>
            </a:r>
          </a:p>
          <a:p>
            <a:pPr algn="just">
              <a:lnSpc>
                <a:spcPct val="150000"/>
              </a:lnSpc>
            </a:pPr>
            <a:r>
              <a:rPr lang="en-US" dirty="0">
                <a:solidFill>
                  <a:schemeClr val="bg1"/>
                </a:solidFill>
              </a:rPr>
              <a:t>[4] This article provides significant importance on traditional crowdfunding platforms face various challenges, including high fees, lack of transparency, and vulnerability to fraud. </a:t>
            </a:r>
          </a:p>
          <a:p>
            <a:pPr algn="just">
              <a:lnSpc>
                <a:spcPct val="150000"/>
              </a:lnSpc>
            </a:pPr>
            <a:r>
              <a:rPr lang="en-US" dirty="0">
                <a:solidFill>
                  <a:schemeClr val="bg1"/>
                </a:solidFill>
              </a:rPr>
              <a:t>[5] This reference offers insights on smart contracts, user experience, and strategic partnerships for successful implementation.</a:t>
            </a:r>
          </a:p>
          <a:p>
            <a:pPr algn="just">
              <a:lnSpc>
                <a:spcPct val="150000"/>
              </a:lnSpc>
            </a:pPr>
            <a:r>
              <a:rPr lang="en-US" dirty="0">
                <a:solidFill>
                  <a:schemeClr val="bg1"/>
                </a:solidFill>
              </a:rPr>
              <a:t>[6] These references cover aspects like platform revolution, Ethereum, blockchain in government, and a comprehensive review on smart contracts</a:t>
            </a:r>
            <a:endParaRPr lang="en-IN" dirty="0">
              <a:solidFill>
                <a:schemeClr val="bg1"/>
              </a:solidFill>
            </a:endParaRPr>
          </a:p>
          <a:p>
            <a:endParaRPr lang="en-IN" dirty="0"/>
          </a:p>
        </p:txBody>
      </p:sp>
    </p:spTree>
    <p:extLst>
      <p:ext uri="{BB962C8B-B14F-4D97-AF65-F5344CB8AC3E}">
        <p14:creationId xmlns:p14="http://schemas.microsoft.com/office/powerpoint/2010/main" val="1756685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22D3425-FAFC-4AE2-9AB2-B76331167897}">
  <we:reference id="wa104379997" version="3.0.0.0" store="en-US" storeType="OMEX"/>
  <we:alternateReferences>
    <we:reference id="wa104379997" version="3.0.0.0" store="WA10437999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270</TotalTime>
  <Words>1933</Words>
  <Application>Microsoft Office PowerPoint</Application>
  <PresentationFormat>Widescreen</PresentationFormat>
  <Paragraphs>203</Paragraphs>
  <Slides>35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Agency FB</vt:lpstr>
      <vt:lpstr>Arial</vt:lpstr>
      <vt:lpstr>Calibri</vt:lpstr>
      <vt:lpstr>Calibri Light</vt:lpstr>
      <vt:lpstr>Consolas</vt:lpstr>
      <vt:lpstr>Google Sans</vt:lpstr>
      <vt:lpstr>Roboto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JATAVATH JAYANTH</dc:creator>
  <cp:lastModifiedBy>JATAVATH JAYANTH</cp:lastModifiedBy>
  <cp:revision>1</cp:revision>
  <dcterms:created xsi:type="dcterms:W3CDTF">2024-06-13T14:11:42Z</dcterms:created>
  <dcterms:modified xsi:type="dcterms:W3CDTF">2024-06-13T18:48:04Z</dcterms:modified>
</cp:coreProperties>
</file>